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3" r:id="rId10"/>
    <p:sldId id="269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cuments\Downloads\Music\nhac%20nh&#7865;%201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295400" y="762000"/>
            <a:ext cx="66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Hoạt động: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 Làm Quen Với Toán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8" presetClass="entr" presetSubtype="0" accel="5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ong Bong Yeu Thuong !!!! | ♥♥ Icy Heart ~ Lonely Girl ♥♥ | go ..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28600"/>
            <a:ext cx="5588000" cy="6286500"/>
          </a:xfrm>
          <a:prstGeom prst="rect">
            <a:avLst/>
          </a:prstGeom>
          <a:noFill/>
        </p:spPr>
      </p:pic>
      <p:pic>
        <p:nvPicPr>
          <p:cNvPr id="8198" name="Picture 6" descr="http://d3.violet.vn/uploads/previews/blog/747728/01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9050"/>
            <a:ext cx="9144000" cy="6838950"/>
          </a:xfrm>
          <a:prstGeom prst="rect">
            <a:avLst/>
          </a:prstGeom>
          <a:noFill/>
        </p:spPr>
      </p:pic>
      <p:pic>
        <p:nvPicPr>
          <p:cNvPr id="4" name="nhac nhẹ 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066800" y="990600"/>
            <a:ext cx="685800" cy="685800"/>
          </a:xfrm>
          <a:prstGeom prst="rect">
            <a:avLst/>
          </a:prstGeom>
        </p:spPr>
      </p:pic>
    </p:spTree>
  </p:cSld>
  <p:clrMapOvr>
    <a:masterClrMapping/>
  </p:clrMapOvr>
  <p:transition advTm="5000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07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38200" y="20574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7030A0"/>
                </a:solidFill>
              </a:rPr>
              <a:t>Ôn</a:t>
            </a:r>
          </a:p>
          <a:p>
            <a:pPr algn="ctr"/>
            <a:r>
              <a:rPr lang="en-US" sz="4400" b="1" dirty="0" smtClean="0">
                <a:solidFill>
                  <a:srgbClr val="7030A0"/>
                </a:solidFill>
              </a:rPr>
              <a:t>Nhận biết chiều rộng 2 đối tượng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hinh.trochoivui.com/data/media/54/khunghinh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228600"/>
            <a:ext cx="3827850" cy="2819400"/>
          </a:xfrm>
          <a:prstGeom prst="rect">
            <a:avLst/>
          </a:prstGeom>
          <a:noFill/>
        </p:spPr>
      </p:pic>
      <p:pic>
        <p:nvPicPr>
          <p:cNvPr id="6148" name="Picture 4" descr="http://direct2.anhso.net/540/15/158208/3120131742172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91000" y="3200400"/>
            <a:ext cx="3810000" cy="3505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419600" y="609600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Bé hãy chọn khung hình hẹp hơn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74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3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2" name="Picture 2" descr="http://nhanh.vn/media/store/1/psCT/20130815/156662/2.jpg"/>
          <p:cNvPicPr>
            <a:picLocks noChangeAspect="1" noChangeArrowheads="1"/>
          </p:cNvPicPr>
          <p:nvPr/>
        </p:nvPicPr>
        <p:blipFill>
          <a:blip r:embed="rId4"/>
          <a:srcRect l="11733" t="10667" r="10400" b="11111"/>
          <a:stretch>
            <a:fillRect/>
          </a:stretch>
        </p:blipFill>
        <p:spPr bwMode="auto">
          <a:xfrm>
            <a:off x="2743200" y="381000"/>
            <a:ext cx="2971800" cy="1791222"/>
          </a:xfrm>
          <a:prstGeom prst="rect">
            <a:avLst/>
          </a:prstGeom>
          <a:noFill/>
        </p:spPr>
      </p:pic>
      <p:pic>
        <p:nvPicPr>
          <p:cNvPr id="5124" name="Picture 4" descr="http://nhanh.vn/media/store/1/psCT/20130815/156662/3.jpg"/>
          <p:cNvPicPr>
            <a:picLocks noChangeAspect="1" noChangeArrowheads="1"/>
          </p:cNvPicPr>
          <p:nvPr/>
        </p:nvPicPr>
        <p:blipFill>
          <a:blip r:embed="rId5"/>
          <a:srcRect l="10667" t="7111" r="6133" b="9333"/>
          <a:stretch>
            <a:fillRect/>
          </a:stretch>
        </p:blipFill>
        <p:spPr bwMode="auto">
          <a:xfrm>
            <a:off x="2895600" y="2590800"/>
            <a:ext cx="3200400" cy="251459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362200" y="55626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Khăn nào rộng hơn?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7" descr="Frames PPT 0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838200" y="2057400"/>
            <a:ext cx="807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7030A0"/>
                </a:solidFill>
              </a:rPr>
              <a:t>Nhận biết chiều rộng 3 đối tượng</a:t>
            </a:r>
            <a:endParaRPr lang="en-US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67560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752600" y="1981200"/>
            <a:ext cx="1875866" cy="2057400"/>
            <a:chOff x="1752600" y="2438400"/>
            <a:chExt cx="1875866" cy="2057400"/>
          </a:xfrm>
        </p:grpSpPr>
        <p:pic>
          <p:nvPicPr>
            <p:cNvPr id="7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752600" y="0"/>
            <a:ext cx="1828800" cy="1600200"/>
            <a:chOff x="1752600" y="0"/>
            <a:chExt cx="1828800" cy="1724298"/>
          </a:xfrm>
        </p:grpSpPr>
        <p:pic>
          <p:nvPicPr>
            <p:cNvPr id="3074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0"/>
              <a:ext cx="1828800" cy="1724298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2590800" y="838200"/>
              <a:ext cx="47000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rgbClr val="C00000"/>
                  </a:solidFill>
                </a:rPr>
                <a:t>1</a:t>
              </a:r>
              <a:endParaRPr lang="en-US" sz="4400" b="1" dirty="0">
                <a:solidFill>
                  <a:srgbClr val="C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67560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"/>
          <p:cNvGrpSpPr/>
          <p:nvPr/>
        </p:nvGrpSpPr>
        <p:grpSpPr>
          <a:xfrm>
            <a:off x="1752600" y="1981200"/>
            <a:ext cx="1875866" cy="2057400"/>
            <a:chOff x="1752600" y="2438400"/>
            <a:chExt cx="1875866" cy="2057400"/>
          </a:xfrm>
        </p:grpSpPr>
        <p:pic>
          <p:nvPicPr>
            <p:cNvPr id="7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4" name="Group 11"/>
          <p:cNvGrpSpPr/>
          <p:nvPr/>
        </p:nvGrpSpPr>
        <p:grpSpPr>
          <a:xfrm>
            <a:off x="1752600" y="4495800"/>
            <a:ext cx="1875866" cy="2362200"/>
            <a:chOff x="1752600" y="2438400"/>
            <a:chExt cx="1875866" cy="2057400"/>
          </a:xfrm>
        </p:grpSpPr>
        <p:pic>
          <p:nvPicPr>
            <p:cNvPr id="13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2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14" name="Rectangle 13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rot="5400000">
            <a:off x="-1675606" y="3428206"/>
            <a:ext cx="6858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"/>
          <p:cNvGrpSpPr/>
          <p:nvPr/>
        </p:nvGrpSpPr>
        <p:grpSpPr>
          <a:xfrm>
            <a:off x="1752600" y="1981200"/>
            <a:ext cx="1875866" cy="2057400"/>
            <a:chOff x="1752600" y="2438400"/>
            <a:chExt cx="1875866" cy="2057400"/>
          </a:xfrm>
        </p:grpSpPr>
        <p:pic>
          <p:nvPicPr>
            <p:cNvPr id="7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5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8" name="Rectangle 7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gradFill>
                    <a:gsLst>
                      <a:gs pos="0">
                        <a:schemeClr val="accent4">
                          <a:shade val="20000"/>
                          <a:satMod val="245000"/>
                        </a:schemeClr>
                      </a:gs>
                      <a:gs pos="43000">
                        <a:schemeClr val="accent4">
                          <a:satMod val="255000"/>
                        </a:schemeClr>
                      </a:gs>
                      <a:gs pos="48000">
                        <a:schemeClr val="accent4">
                          <a:shade val="85000"/>
                          <a:satMod val="255000"/>
                        </a:schemeClr>
                      </a:gs>
                      <a:gs pos="100000">
                        <a:schemeClr val="accent4">
                          <a:shade val="20000"/>
                          <a:satMod val="245000"/>
                        </a:schemeClr>
                      </a:gs>
                    </a:gsLst>
                    <a:lin ang="5400000"/>
                  </a:gradFill>
                  <a:effectLst>
                    <a:reflection blurRad="12700" stA="28000" endPos="45000" dist="1000" dir="5400000" sy="-100000" algn="bl" rotWithShape="0"/>
                  </a:effectLst>
                </a:rPr>
                <a:t>2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  <p:grpSp>
        <p:nvGrpSpPr>
          <p:cNvPr id="3" name="Group 9"/>
          <p:cNvGrpSpPr/>
          <p:nvPr/>
        </p:nvGrpSpPr>
        <p:grpSpPr>
          <a:xfrm>
            <a:off x="1752600" y="0"/>
            <a:ext cx="1828800" cy="1600200"/>
            <a:chOff x="1752600" y="0"/>
            <a:chExt cx="1828800" cy="1724298"/>
          </a:xfrm>
        </p:grpSpPr>
        <p:pic>
          <p:nvPicPr>
            <p:cNvPr id="3074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5"/>
            <a:srcRect l="20126" t="8805" r="18239" b="8176"/>
            <a:stretch>
              <a:fillRect/>
            </a:stretch>
          </p:blipFill>
          <p:spPr bwMode="auto">
            <a:xfrm>
              <a:off x="1752600" y="0"/>
              <a:ext cx="1828800" cy="1724298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2590800" y="838200"/>
              <a:ext cx="470000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b="1" dirty="0" smtClean="0">
                  <a:solidFill>
                    <a:srgbClr val="C00000"/>
                  </a:solidFill>
                </a:rPr>
                <a:t>1</a:t>
              </a:r>
              <a:endParaRPr lang="en-US" sz="44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4" name="Group 11"/>
          <p:cNvGrpSpPr/>
          <p:nvPr/>
        </p:nvGrpSpPr>
        <p:grpSpPr>
          <a:xfrm>
            <a:off x="1752600" y="4495800"/>
            <a:ext cx="1875866" cy="2362200"/>
            <a:chOff x="1752600" y="2438400"/>
            <a:chExt cx="1875866" cy="2057400"/>
          </a:xfrm>
        </p:grpSpPr>
        <p:pic>
          <p:nvPicPr>
            <p:cNvPr id="13" name="Picture 2" descr="http://data.batdongsan.com.vn/upload_images/Image/mirror/BDS_vuongnau.jpg"/>
            <p:cNvPicPr>
              <a:picLocks noChangeAspect="1" noChangeArrowheads="1"/>
            </p:cNvPicPr>
            <p:nvPr/>
          </p:nvPicPr>
          <p:blipFill>
            <a:blip r:embed="rId5"/>
            <a:srcRect l="20126" t="8805" r="18239" b="8176"/>
            <a:stretch>
              <a:fillRect/>
            </a:stretch>
          </p:blipFill>
          <p:spPr bwMode="auto">
            <a:xfrm>
              <a:off x="1752600" y="2438400"/>
              <a:ext cx="1875866" cy="2057400"/>
            </a:xfrm>
            <a:prstGeom prst="rect">
              <a:avLst/>
            </a:prstGeom>
            <a:noFill/>
          </p:spPr>
        </p:pic>
        <p:sp>
          <p:nvSpPr>
            <p:cNvPr id="14" name="Rectangle 13"/>
            <p:cNvSpPr/>
            <p:nvPr/>
          </p:nvSpPr>
          <p:spPr>
            <a:xfrm>
              <a:off x="2666999" y="3352799"/>
              <a:ext cx="283008" cy="92333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5400" b="1" cap="all" dirty="0" smtClean="0">
                  <a:ln w="9000" cmpd="sng">
                    <a:solidFill>
                      <a:schemeClr val="accent4">
                        <a:shade val="50000"/>
                        <a:satMod val="120000"/>
                      </a:schemeClr>
                    </a:solidFill>
                    <a:prstDash val="solid"/>
                  </a:ln>
                  <a:solidFill>
                    <a:srgbClr val="0070C0"/>
                  </a:solidFill>
                  <a:effectLst>
                    <a:reflection blurRad="12700" stA="28000" endPos="45000" dist="1000" dir="5400000" sy="-100000" algn="bl" rotWithShape="0"/>
                  </a:effectLst>
                </a:rPr>
                <a:t>3</a:t>
              </a:r>
              <a:endParaRPr 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143000"/>
            <a:ext cx="2438400" cy="14478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-2514600" y="3429000"/>
            <a:ext cx="68580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5334000" y="838200"/>
            <a:ext cx="2438400" cy="2286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05200" y="4038600"/>
            <a:ext cx="2438400" cy="18288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42</Words>
  <Application>Microsoft Office PowerPoint</Application>
  <PresentationFormat>On-screen Show (4:3)</PresentationFormat>
  <Paragraphs>14</Paragraphs>
  <Slides>13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17</cp:revision>
  <dcterms:created xsi:type="dcterms:W3CDTF">2006-08-16T00:00:00Z</dcterms:created>
  <dcterms:modified xsi:type="dcterms:W3CDTF">2014-12-11T00:39:30Z</dcterms:modified>
</cp:coreProperties>
</file>