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C632-FAAF-0FAF-C179-CEA399356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119BF-FFE3-FF5A-0BC9-53779F349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C0423-14F3-71C1-6860-508C78AC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65BAF-A2EE-BC01-9039-3638C8A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4C83-F027-B169-3C31-B6FBA786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D70A-156E-BCFE-C5CC-57940509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51061-54BB-67C4-DE71-FDA94FE10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22772-378F-7D75-C60A-A467AC74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E2F3-7D0D-A75F-17BB-666A9392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438-AAB7-06AE-C2F3-644DD2FF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859F8-335D-907C-3699-C11F8A0EC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1726A-826F-DBE6-AED7-C3D04273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D22C6-FB9D-811E-4AD3-C2CF52E5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E18F-88DE-78DE-D514-0CB1BFD5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D1D1-1B7C-8FC2-2C90-577A2C78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61D3-7A70-BD7D-5A09-A97FCCCF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04AD-19EC-1CC3-6888-9C7F4DE3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0A5A-9969-A075-6A6E-D25C6432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D9B12-6464-0038-20C3-F6EFFCCE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F0BB-AC98-235B-21E7-FEEFDB6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68F5-082A-D69A-8ADE-C09B4F2A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A719-F653-DE2D-6D31-06AB700BC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501C-3FF3-0AFB-7BBA-FBA268F3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39231-9ECF-84F7-8BA4-FA5FF9D2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3832-C71A-7C6C-223B-D352CE54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255E-D306-C703-4DE3-0ED99CA4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0A08-FE37-B9E9-2711-8A4D9709A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AB7B7-BC1E-6BC2-7179-5C9DE2817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FC828-FFAF-D5BA-B10B-E92B9EA8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CB83-A152-B27D-B366-9BEB08C2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BB8A-E84D-9927-F4B4-5F8BB122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DD54-2B43-9752-309F-D06ECB94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9F70E-ABD1-AF26-0CE0-1D096D731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C44B6-05CF-F2BA-C779-9B7725E7C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59A8E-F49D-5E91-498E-E5AC11577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7C7DC-CC1C-E8A4-AD02-BF07F36EA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1E765-4E2D-8794-FC10-8CAB8B0B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18FC-A5C4-6B3E-6742-A86E9EB5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8E372-4C86-F55F-3ED4-18A2C5C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CE8E-D1D9-B2C4-C6F9-CE9D246C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FC727-3C64-EBBF-86F1-72059107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EDF57-EA75-4E84-9F1D-6A1602A4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4EF66-237E-0617-EF9E-28EDF836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67AA-A342-2E39-6361-4020029D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E418E-0A3B-43B4-3A16-8BA24D0D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2624-1601-09F4-2D85-F74B6591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8BB5-8E43-EC51-5A96-B3DE9C2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7AD1-AE0B-AEA8-C76A-CE7CCD8B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E09D-40F4-9CCA-54D4-5BEE2B669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E604-63DA-C9ED-096B-284BA488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BFE23-EF4D-3647-1E04-19D01401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107C0-9729-8A49-BC31-89558DE8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6BA-3795-7256-8319-BE2B0E72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9B6AB-2A7D-37C1-84AA-CBCD19DFA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82E7E-F251-55DA-91DA-59BB922E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BC19F-4084-3737-D9C9-4EFC3DD1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8E66-8806-62DF-30DC-43E10ACF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C6798-509F-4257-C5C6-9E221FBC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0B3B4-45DA-A05D-283C-F46A8DFF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0AEB-3F60-6DB1-3648-A27F6A5A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A2FC-787C-1C1C-3849-A83242C4D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629A-3A11-4C12-9369-E521E066499A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9BF59-3A90-FB36-6354-1400921F1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BBB2-9FD8-DFCE-6133-AF781637B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71B8-97A9-4736-B53A-334913D60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283D16-608D-40D2-B985-5F1B352BEE64}"/>
              </a:ext>
            </a:extLst>
          </p:cNvPr>
          <p:cNvSpPr/>
          <p:nvPr/>
        </p:nvSpPr>
        <p:spPr>
          <a:xfrm>
            <a:off x="3601039" y="1122362"/>
            <a:ext cx="6363093" cy="145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GIÁO ÁN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F56679-811B-4114-842E-BF2891881A14}"/>
              </a:ext>
            </a:extLst>
          </p:cNvPr>
          <p:cNvSpPr/>
          <p:nvPr/>
        </p:nvSpPr>
        <p:spPr>
          <a:xfrm>
            <a:off x="3601039" y="1253765"/>
            <a:ext cx="5222450" cy="1150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076AF-9727-45E7-B547-55CC7AE0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5D502-BE67-45C4-94ED-6D817342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8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85102D-4C3B-6351-78BE-EF16818E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Giáo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án</a:t>
            </a:r>
            <a:r>
              <a:rPr lang="en-US" b="1" dirty="0">
                <a:solidFill>
                  <a:schemeClr val="bg1"/>
                </a:solidFill>
              </a:rPr>
              <a:t> EDP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32980-4B62-6740-DD0F-97877B44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5403"/>
            <a:ext cx="9144000" cy="1744394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Thiết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kế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đèn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lồng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 err="1">
                <a:solidFill>
                  <a:schemeClr val="bg1"/>
                </a:solidFill>
              </a:rPr>
              <a:t>Đối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tượng</a:t>
            </a:r>
            <a:r>
              <a:rPr lang="en-US" sz="4800" dirty="0">
                <a:solidFill>
                  <a:schemeClr val="bg1"/>
                </a:solidFill>
              </a:rPr>
              <a:t>: 5- 6 </a:t>
            </a:r>
            <a:r>
              <a:rPr lang="en-US" sz="4800" dirty="0" err="1">
                <a:solidFill>
                  <a:schemeClr val="bg1"/>
                </a:solidFill>
              </a:rPr>
              <a:t>tuổi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2DC49-0679-5D43-9C87-FE211497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3B20C1-D544-9358-196B-3BFE4218BA98}"/>
              </a:ext>
            </a:extLst>
          </p:cNvPr>
          <p:cNvSpPr/>
          <p:nvPr/>
        </p:nvSpPr>
        <p:spPr>
          <a:xfrm>
            <a:off x="2552776" y="2148891"/>
            <a:ext cx="8187397" cy="223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Xin </a:t>
            </a:r>
            <a:r>
              <a:rPr lang="en-US" sz="5400" b="1" dirty="0" err="1">
                <a:solidFill>
                  <a:srgbClr val="FF0000"/>
                </a:solidFill>
              </a:rPr>
              <a:t>trân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trọng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cảm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ơn</a:t>
            </a:r>
            <a:r>
              <a:rPr lang="en-US" sz="5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000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8C89B-3B8B-8CD3-65FC-C6770017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850" y="3819157"/>
            <a:ext cx="6864412" cy="1131215"/>
          </a:xfrm>
        </p:spPr>
        <p:txBody>
          <a:bodyPr anchor="b">
            <a:normAutofit/>
          </a:bodyPr>
          <a:lstStyle/>
          <a:p>
            <a:br>
              <a:rPr lang="en-US" sz="1400" ker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ker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FE504-EB62-44EF-A5C8-3BCC1D2F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2FA77-91FE-CDD0-908B-6D88430C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5" y="1222818"/>
            <a:ext cx="9390491" cy="501895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i="1" dirty="0"/>
              <a:t>- Khoa </a:t>
            </a:r>
            <a:r>
              <a:rPr lang="en-US" sz="2400" i="1" dirty="0" err="1"/>
              <a:t>học</a:t>
            </a:r>
            <a:r>
              <a:rPr lang="en-US" sz="2400" i="1" dirty="0"/>
              <a:t>(</a:t>
            </a:r>
            <a:r>
              <a:rPr lang="en-US" sz="2400" dirty="0"/>
              <a:t>S):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: </a:t>
            </a:r>
            <a:r>
              <a:rPr lang="en-US" sz="2400" dirty="0" err="1"/>
              <a:t>Giấy</a:t>
            </a:r>
            <a:r>
              <a:rPr lang="en-US" sz="2400" dirty="0"/>
              <a:t>, </a:t>
            </a:r>
            <a:r>
              <a:rPr lang="en-US" sz="2400" dirty="0" err="1"/>
              <a:t>keo</a:t>
            </a:r>
            <a:r>
              <a:rPr lang="en-US" sz="2400" dirty="0"/>
              <a:t>, </a:t>
            </a:r>
            <a:r>
              <a:rPr lang="en-US" sz="2400" dirty="0" err="1"/>
              <a:t>kéo</a:t>
            </a:r>
            <a:r>
              <a:rPr lang="en-US" sz="2400" dirty="0"/>
              <a:t>, </a:t>
            </a:r>
            <a:r>
              <a:rPr lang="en-US" sz="2400" dirty="0" err="1"/>
              <a:t>băng</a:t>
            </a:r>
            <a:r>
              <a:rPr lang="en-US" sz="2400" dirty="0"/>
              <a:t> </a:t>
            </a:r>
            <a:r>
              <a:rPr lang="en-US" sz="2400" dirty="0" err="1"/>
              <a:t>dính</a:t>
            </a:r>
            <a:r>
              <a:rPr lang="en-US" sz="2400" dirty="0"/>
              <a:t>.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,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dính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r>
              <a:rPr lang="en-US" sz="2400" dirty="0"/>
              <a:t>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(T):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băng</a:t>
            </a:r>
            <a:r>
              <a:rPr lang="en-US" sz="2400" dirty="0"/>
              <a:t> </a:t>
            </a:r>
            <a:r>
              <a:rPr lang="en-US" sz="2400" dirty="0" err="1"/>
              <a:t>dính</a:t>
            </a:r>
            <a:r>
              <a:rPr lang="en-US" sz="2400" dirty="0"/>
              <a:t>, </a:t>
            </a:r>
            <a:r>
              <a:rPr lang="en-US" sz="2400" dirty="0" err="1"/>
              <a:t>kéo</a:t>
            </a:r>
            <a:r>
              <a:rPr lang="en-US" sz="2400" dirty="0"/>
              <a:t>, </a:t>
            </a:r>
            <a:r>
              <a:rPr lang="en-US" sz="2400" dirty="0" err="1"/>
              <a:t>keo,giấy</a:t>
            </a:r>
            <a:r>
              <a:rPr lang="en-US" sz="2400" dirty="0"/>
              <a:t> ..</a:t>
            </a:r>
            <a:r>
              <a:rPr lang="en-US" sz="2400" dirty="0" err="1"/>
              <a:t>tạo</a:t>
            </a:r>
            <a:r>
              <a:rPr lang="en-US" sz="2400" dirty="0"/>
              <a:t> ra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(E):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endParaRPr lang="en-US" sz="2400" dirty="0"/>
          </a:p>
          <a:p>
            <a:pPr lvl="0"/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3 </a:t>
            </a:r>
            <a:r>
              <a:rPr lang="en-US" sz="2400" dirty="0" err="1"/>
              <a:t>bước</a:t>
            </a:r>
            <a:endParaRPr lang="en-US" sz="2400" dirty="0"/>
          </a:p>
          <a:p>
            <a:r>
              <a:rPr lang="en-US" sz="2400" dirty="0"/>
              <a:t>+. </a:t>
            </a:r>
            <a:r>
              <a:rPr lang="en-US" sz="2400" dirty="0" err="1"/>
              <a:t>Bước</a:t>
            </a:r>
            <a:r>
              <a:rPr lang="en-US" sz="2400" dirty="0"/>
              <a:t> 1: </a:t>
            </a:r>
            <a:r>
              <a:rPr lang="en-US" sz="2400" dirty="0" err="1"/>
              <a:t>Gập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endParaRPr lang="en-US" sz="2400" dirty="0"/>
          </a:p>
          <a:p>
            <a:r>
              <a:rPr lang="en-US" sz="2400" dirty="0"/>
              <a:t>+. </a:t>
            </a:r>
            <a:r>
              <a:rPr lang="en-US" sz="2400" dirty="0" err="1"/>
              <a:t>Bước</a:t>
            </a:r>
            <a:r>
              <a:rPr lang="en-US" sz="2400" dirty="0"/>
              <a:t> 2: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endParaRPr lang="en-US" sz="2400" dirty="0"/>
          </a:p>
          <a:p>
            <a:r>
              <a:rPr lang="en-US" sz="2400" dirty="0"/>
              <a:t>+. </a:t>
            </a:r>
            <a:r>
              <a:rPr lang="en-US" sz="2400" dirty="0" err="1"/>
              <a:t>Bước</a:t>
            </a:r>
            <a:r>
              <a:rPr lang="en-US" sz="2400" dirty="0"/>
              <a:t> 3: </a:t>
            </a:r>
            <a:r>
              <a:rPr lang="en-US" sz="2400" dirty="0" err="1"/>
              <a:t>Dán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(A):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lồng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Toán</a:t>
            </a:r>
            <a:r>
              <a:rPr lang="en-US" sz="2400" dirty="0"/>
              <a:t> (M):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endParaRPr lang="en-US" sz="2400" dirty="0"/>
          </a:p>
          <a:p>
            <a:pPr marL="0" indent="0">
              <a:buNone/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000" kern="1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03BFF-43F2-9256-09FE-8441129EAD6D}"/>
              </a:ext>
            </a:extLst>
          </p:cNvPr>
          <p:cNvSpPr txBox="1"/>
          <p:nvPr/>
        </p:nvSpPr>
        <p:spPr>
          <a:xfrm>
            <a:off x="575034" y="349799"/>
            <a:ext cx="10788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I. </a:t>
            </a:r>
            <a:r>
              <a:rPr lang="en-US" sz="2800" b="1" dirty="0" err="1"/>
              <a:t>Yêu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đạt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8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B66D5-E796-464D-B3B9-1C891D223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15"/>
            <a:ext cx="12192000" cy="68561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8263-1586-79E5-5345-E73D5CD2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1876508"/>
            <a:ext cx="11860695" cy="212988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2. </a:t>
            </a:r>
            <a:r>
              <a:rPr lang="en-US" i="1" dirty="0" err="1">
                <a:solidFill>
                  <a:schemeClr val="bg1"/>
                </a:solidFill>
              </a:rPr>
              <a:t>Kỹ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năng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Trẻ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năng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sát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thảo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luận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nghe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đổi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nhóm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đặt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3.Thái </a:t>
            </a:r>
            <a:r>
              <a:rPr lang="en-US" i="1" dirty="0" err="1">
                <a:solidFill>
                  <a:schemeClr val="bg1"/>
                </a:solidFill>
              </a:rPr>
              <a:t>độ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Trẻ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động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gắng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hoàn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mình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3328B-FCAC-4A56-9AB0-F73FA4E53258}"/>
              </a:ext>
            </a:extLst>
          </p:cNvPr>
          <p:cNvSpPr txBox="1"/>
          <p:nvPr/>
        </p:nvSpPr>
        <p:spPr>
          <a:xfrm>
            <a:off x="1406769" y="168812"/>
            <a:ext cx="866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I. </a:t>
            </a:r>
            <a:r>
              <a:rPr lang="en-US" sz="2800" dirty="0" err="1">
                <a:solidFill>
                  <a:schemeClr val="bg1"/>
                </a:solidFill>
              </a:rPr>
              <a:t>Yêu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đạt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DC074-C7A5-4080-9509-92E04E64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192000" cy="7010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F6AC4-F99C-48B6-A3A0-5283EACA590C}"/>
              </a:ext>
            </a:extLst>
          </p:cNvPr>
          <p:cNvSpPr txBox="1"/>
          <p:nvPr/>
        </p:nvSpPr>
        <p:spPr>
          <a:xfrm>
            <a:off x="3530991" y="604911"/>
            <a:ext cx="65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III.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F88D7-E543-47D5-8830-F48B0ABBA307}"/>
              </a:ext>
            </a:extLst>
          </p:cNvPr>
          <p:cNvSpPr txBox="1"/>
          <p:nvPr/>
        </p:nvSpPr>
        <p:spPr>
          <a:xfrm>
            <a:off x="787791" y="1519311"/>
            <a:ext cx="110431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* </a:t>
            </a:r>
            <a:r>
              <a:rPr lang="en-US" sz="3200" i="1" dirty="0" err="1"/>
              <a:t>Đồ</a:t>
            </a:r>
            <a:r>
              <a:rPr lang="en-US" sz="3200" i="1" dirty="0"/>
              <a:t> </a:t>
            </a:r>
            <a:r>
              <a:rPr lang="en-US" sz="3200" i="1" dirty="0" err="1"/>
              <a:t>dùng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dirty="0"/>
              <a:t> </a:t>
            </a:r>
            <a:r>
              <a:rPr lang="en-US" sz="3200" i="1" dirty="0" err="1"/>
              <a:t>cô</a:t>
            </a:r>
            <a:r>
              <a:rPr lang="en-US" sz="3200" i="1" dirty="0"/>
              <a:t>: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đèn</a:t>
            </a:r>
            <a:r>
              <a:rPr lang="en-US" sz="3200" dirty="0"/>
              <a:t> </a:t>
            </a:r>
            <a:r>
              <a:rPr lang="en-US" sz="3200" dirty="0" err="1"/>
              <a:t>lồng</a:t>
            </a:r>
            <a:r>
              <a:rPr lang="en-US" sz="3200" dirty="0"/>
              <a:t> </a:t>
            </a:r>
            <a:r>
              <a:rPr lang="en-US" sz="3200" dirty="0" err="1"/>
              <a:t>sẵn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Nhạc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Tết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endParaRPr lang="en-US" sz="3200" dirty="0"/>
          </a:p>
          <a:p>
            <a:r>
              <a:rPr lang="en-US" sz="3200" i="1" dirty="0"/>
              <a:t>* </a:t>
            </a:r>
            <a:r>
              <a:rPr lang="en-US" sz="3200" i="1" dirty="0" err="1"/>
              <a:t>Đồ</a:t>
            </a:r>
            <a:r>
              <a:rPr lang="en-US" sz="3200" i="1" dirty="0"/>
              <a:t> </a:t>
            </a:r>
            <a:r>
              <a:rPr lang="en-US" sz="3200" i="1" dirty="0" err="1"/>
              <a:t>dùng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dirty="0"/>
              <a:t> </a:t>
            </a:r>
            <a:r>
              <a:rPr lang="en-US" sz="3200" i="1" dirty="0" err="1"/>
              <a:t>trẻ</a:t>
            </a:r>
            <a:r>
              <a:rPr lang="en-US" sz="3200" i="1" dirty="0"/>
              <a:t>: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Rổ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: </a:t>
            </a:r>
            <a:r>
              <a:rPr lang="en-US" sz="3200" dirty="0" err="1"/>
              <a:t>kéo</a:t>
            </a:r>
            <a:r>
              <a:rPr lang="en-US" sz="3200" dirty="0"/>
              <a:t>,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dán</a:t>
            </a:r>
            <a:r>
              <a:rPr lang="en-US" sz="3200" dirty="0"/>
              <a:t>,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/>
              <a:t>lau</a:t>
            </a:r>
            <a:r>
              <a:rPr lang="en-US" sz="3200" dirty="0"/>
              <a:t>,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mầu</a:t>
            </a:r>
            <a:r>
              <a:rPr lang="en-US" sz="3200" dirty="0"/>
              <a:t> A4,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mầu</a:t>
            </a:r>
            <a:r>
              <a:rPr lang="en-US" sz="3200" dirty="0"/>
              <a:t> </a:t>
            </a: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/>
              <a:t>sẵn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;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Đũa</a:t>
            </a:r>
            <a:r>
              <a:rPr lang="en-US" sz="3200" dirty="0"/>
              <a:t> </a:t>
            </a:r>
            <a:r>
              <a:rPr lang="en-US" sz="3200" dirty="0" err="1"/>
              <a:t>quấn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</a:t>
            </a:r>
            <a:r>
              <a:rPr lang="en-US" sz="3200" dirty="0" err="1"/>
              <a:t>sẵn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khoa </a:t>
            </a:r>
            <a:r>
              <a:rPr lang="en-US" sz="3200" dirty="0" err="1"/>
              <a:t>học</a:t>
            </a:r>
            <a:r>
              <a:rPr lang="en-US" sz="3200" dirty="0"/>
              <a:t>,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lý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4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98DD6-0A79-4EBD-A3AD-583E7722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192000" cy="7010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8699-365B-6FBF-588E-3F7EBBF4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1208598"/>
            <a:ext cx="10766447" cy="4460682"/>
          </a:xfrm>
        </p:spPr>
        <p:txBody>
          <a:bodyPr>
            <a:normAutofit fontScale="92500" lnSpcReduction="20000"/>
          </a:bodyPr>
          <a:lstStyle/>
          <a:p>
            <a:pPr indent="0">
              <a:spcBef>
                <a:spcPts val="600"/>
              </a:spcBef>
              <a:buNone/>
            </a:pPr>
            <a:r>
              <a:rPr lang="pt-BR" b="1" kern="1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 kết</a:t>
            </a:r>
          </a:p>
          <a:p>
            <a:pPr indent="0">
              <a:spcBef>
                <a:spcPts val="600"/>
              </a:spcBef>
              <a:buNone/>
            </a:pPr>
            <a:r>
              <a:rPr lang="pt-BR" sz="2200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pt-BR" kern="1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 trẻ vận động theo nhạc bài hát: R</a:t>
            </a:r>
            <a:r>
              <a:rPr lang="vi-VN" kern="1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kern="100" spc="-3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kern="100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vi-VN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ới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endParaRPr lang="en-US" kern="100" spc="-3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Bef>
                <a:spcPts val="600"/>
              </a:spcBef>
              <a:buNone/>
            </a:pP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0">
              <a:spcBef>
                <a:spcPts val="600"/>
              </a:spcBef>
              <a:buNone/>
            </a:pP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0">
              <a:spcBef>
                <a:spcPts val="600"/>
              </a:spcBef>
              <a:buNone/>
            </a:pP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vi-VN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0">
              <a:spcBef>
                <a:spcPts val="600"/>
              </a:spcBef>
              <a:buNone/>
            </a:pP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vi-VN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spc="-30" dirty="0" err="1"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kern="100" spc="-30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/>
            <a:r>
              <a:rPr lang="en-US" b="1" dirty="0"/>
              <a:t>B1: </a:t>
            </a:r>
            <a:r>
              <a:rPr lang="en-US" b="1" dirty="0" err="1"/>
              <a:t>Hỏi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…</a:t>
            </a:r>
          </a:p>
          <a:p>
            <a:pPr lvl="0"/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endParaRPr lang="en-US" dirty="0"/>
          </a:p>
          <a:p>
            <a:pPr lvl="0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: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6A93-2270-4020-9B90-8089C333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48" y="332700"/>
            <a:ext cx="10515600" cy="74867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3000" b="1" dirty="0">
                <a:effectLst/>
                <a:latin typeface="+mj-lt"/>
                <a:ea typeface="+mj-ea"/>
                <a:cs typeface="+mj-cs"/>
              </a:rPr>
            </a:br>
            <a:br>
              <a:rPr lang="en-US" sz="3000" b="1" dirty="0">
                <a:effectLst/>
                <a:latin typeface="+mj-lt"/>
                <a:ea typeface="+mj-ea"/>
                <a:cs typeface="+mj-cs"/>
              </a:rPr>
            </a:br>
            <a:br>
              <a:rPr lang="en-US" sz="3000" b="1" dirty="0"/>
            </a:br>
            <a:r>
              <a:rPr lang="en-US" b="1" dirty="0"/>
              <a:t>III.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501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A1EB48-E11A-4DDB-8F39-A8CF9889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" y="-10519"/>
            <a:ext cx="12192000" cy="687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B30CC-DE70-1667-939F-8046D98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" y="141403"/>
            <a:ext cx="11791427" cy="143465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III.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br>
              <a:rPr lang="en-US" dirty="0"/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42F76-BC4C-4E7D-A1DA-182D8BD8178B}"/>
              </a:ext>
            </a:extLst>
          </p:cNvPr>
          <p:cNvSpPr txBox="1"/>
          <p:nvPr/>
        </p:nvSpPr>
        <p:spPr>
          <a:xfrm>
            <a:off x="1223889" y="2110154"/>
            <a:ext cx="10466363" cy="321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CE258-4996-4465-8AD2-51B21C8A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6" y="1559860"/>
            <a:ext cx="11519844" cy="5094157"/>
          </a:xfrm>
        </p:spPr>
        <p:txBody>
          <a:bodyPr anchor="ctr">
            <a:normAutofit/>
          </a:bodyPr>
          <a:lstStyle/>
          <a:p>
            <a:r>
              <a:rPr lang="en-US" b="1" dirty="0"/>
              <a:t>B2: </a:t>
            </a:r>
            <a:r>
              <a:rPr lang="en-US" b="1" dirty="0" err="1"/>
              <a:t>Tưởng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: 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b="1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endParaRPr lang="en-US" dirty="0"/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Cắt</a:t>
            </a:r>
            <a:r>
              <a:rPr lang="en-US" dirty="0"/>
              <a:t> ra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  <a:p>
            <a:r>
              <a:rPr lang="en-US" dirty="0"/>
              <a:t>Trang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ra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ra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B840B-6891-AAEB-C049-F753441E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10615524" cy="1248657"/>
          </a:xfrm>
        </p:spPr>
        <p:txBody>
          <a:bodyPr anchor="b">
            <a:normAutofit/>
          </a:bodyPr>
          <a:lstStyle/>
          <a:p>
            <a:pPr algn="just"/>
            <a:r>
              <a:rPr lang="en-US" sz="3400" dirty="0"/>
              <a:t>III. </a:t>
            </a:r>
            <a:r>
              <a:rPr lang="en-US" sz="3400" dirty="0" err="1"/>
              <a:t>Cách</a:t>
            </a:r>
            <a:r>
              <a:rPr lang="en-US" sz="3400" dirty="0"/>
              <a:t> </a:t>
            </a:r>
            <a:r>
              <a:rPr lang="en-US" sz="3400" dirty="0" err="1"/>
              <a:t>tiến</a:t>
            </a:r>
            <a:r>
              <a:rPr lang="en-US" sz="3400" dirty="0"/>
              <a:t> </a:t>
            </a:r>
            <a:r>
              <a:rPr lang="en-US" sz="3400" dirty="0" err="1"/>
              <a:t>hành</a:t>
            </a: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D1B25-184C-4463-999C-E3AC7308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7010400"/>
          </a:xfrm>
          <a:prstGeom prst="rect">
            <a:avLst/>
          </a:pr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BDB32F-974E-C760-DB42-0EED4045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indent="0">
              <a:spcBef>
                <a:spcPts val="600"/>
              </a:spcBef>
              <a:buNone/>
            </a:pPr>
            <a:r>
              <a:rPr lang="en-US" sz="2200" kern="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BB157-58DF-4E30-9071-237820564AAD}"/>
              </a:ext>
            </a:extLst>
          </p:cNvPr>
          <p:cNvSpPr/>
          <p:nvPr/>
        </p:nvSpPr>
        <p:spPr>
          <a:xfrm>
            <a:off x="500932" y="1270604"/>
            <a:ext cx="1125429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800" spc="1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B3: </a:t>
            </a:r>
            <a:r>
              <a:rPr lang="en-US" sz="2800" b="1" kern="800" spc="1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Thiết</a:t>
            </a:r>
            <a:r>
              <a:rPr lang="en-US" sz="2800" b="1" kern="800" spc="1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kern="800" spc="1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kế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-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  <a:p>
            <a:pPr lvl="0"/>
            <a:r>
              <a:rPr lang="en-US" dirty="0"/>
              <a:t>- </a:t>
            </a:r>
            <a:r>
              <a:rPr lang="en-US" dirty="0" err="1"/>
              <a:t>Phân</a:t>
            </a:r>
            <a:r>
              <a:rPr lang="en-US" dirty="0"/>
              <a:t> chia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 Ai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gập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?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</a:t>
            </a:r>
          </a:p>
          <a:p>
            <a:pPr marL="457200" algn="just">
              <a:spcAft>
                <a:spcPts val="0"/>
              </a:spcAft>
            </a:pPr>
            <a:endParaRPr lang="en-US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70A82-B11C-4C41-8342-ED9F003E95DC}"/>
              </a:ext>
            </a:extLst>
          </p:cNvPr>
          <p:cNvSpPr txBox="1"/>
          <p:nvPr/>
        </p:nvSpPr>
        <p:spPr>
          <a:xfrm>
            <a:off x="1399430" y="479767"/>
            <a:ext cx="82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III.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tiến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2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FFB8-9BD3-1133-8115-5D6919A1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609599"/>
            <a:ext cx="3971577" cy="543340"/>
          </a:xfrm>
        </p:spPr>
        <p:txBody>
          <a:bodyPr>
            <a:normAutofit/>
          </a:bodyPr>
          <a:lstStyle/>
          <a:p>
            <a:r>
              <a:rPr lang="en-US" sz="2400" b="1" dirty="0"/>
              <a:t>III.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tiến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A21F-4DD1-8FF6-9C99-26654BC8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6" y="1296063"/>
            <a:ext cx="10145105" cy="487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B4: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dirty="0"/>
              <a:t> </a:t>
            </a:r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,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</a:t>
            </a:r>
          </a:p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.</a:t>
            </a:r>
          </a:p>
          <a:p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58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71AD6-92A0-9E30-F445-C35BFE46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12879-2D28-3549-8F98-FC456570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7675-44EE-7E0D-E8D8-8D40E261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825625"/>
            <a:ext cx="10991654" cy="4667250"/>
          </a:xfrm>
        </p:spPr>
        <p:txBody>
          <a:bodyPr>
            <a:normAutofit/>
          </a:bodyPr>
          <a:lstStyle/>
          <a:p>
            <a:r>
              <a:rPr lang="en-US" b="1" dirty="0"/>
              <a:t> B5: </a:t>
            </a:r>
            <a:r>
              <a:rPr lang="en-US" b="1" dirty="0" err="1"/>
              <a:t>Cải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endParaRPr lang="en-US" dirty="0"/>
          </a:p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đẹp</a:t>
            </a:r>
            <a:endParaRPr lang="en-US" dirty="0"/>
          </a:p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, nan </a:t>
            </a:r>
            <a:r>
              <a:rPr lang="en-US" dirty="0" err="1"/>
              <a:t>tre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keo</a:t>
            </a:r>
            <a:r>
              <a:rPr lang="en-US" dirty="0"/>
              <a:t> </a:t>
            </a:r>
            <a:r>
              <a:rPr lang="en-US" dirty="0" err="1"/>
              <a:t>nến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dính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4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771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Giáo án EDP</vt:lpstr>
      <vt:lpstr>  </vt:lpstr>
      <vt:lpstr>PowerPoint Presentation</vt:lpstr>
      <vt:lpstr>PowerPoint Presentation</vt:lpstr>
      <vt:lpstr>   III. Cách tiến hành</vt:lpstr>
      <vt:lpstr>III. Cách tiến hành </vt:lpstr>
      <vt:lpstr>III. Cách tiến hành</vt:lpstr>
      <vt:lpstr>III. Cách tiến hành</vt:lpstr>
      <vt:lpstr>III. Cách tiến hành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THAM LUẬN</dc:title>
  <dc:creator>Administrator</dc:creator>
  <cp:lastModifiedBy>Administrator</cp:lastModifiedBy>
  <cp:revision>34</cp:revision>
  <dcterms:created xsi:type="dcterms:W3CDTF">2023-09-12T14:18:13Z</dcterms:created>
  <dcterms:modified xsi:type="dcterms:W3CDTF">2023-09-23T07:53:13Z</dcterms:modified>
</cp:coreProperties>
</file>