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7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15/04/2023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NgoTau\Downloads\Ph&#432;&#417;ng%20Uy&#234;n%20-%20Gia%20&#272;&#236;nh%20T&#244;i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27269"/>
            <a:ext cx="9144000" cy="6715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2571745"/>
            <a:ext cx="950122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( 4- 5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25- 30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Bùi Thị Thu Hằng</a:t>
            </a:r>
            <a:endParaRPr lang="en-US" sz="32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  <p:pic>
        <p:nvPicPr>
          <p:cNvPr id="8" name="Phương Uyên - Gia Đình Tô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79512" y="30591"/>
            <a:ext cx="1714480" cy="137158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63688" y="332656"/>
            <a:ext cx="6238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Phòng giáo dục quận Long Biên</a:t>
            </a:r>
          </a:p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Trường Mầm Non Hoa Sữa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</TotalTime>
  <Words>99</Words>
  <Application>Microsoft Office PowerPoint</Application>
  <PresentationFormat>On-screen Show (4:3)</PresentationFormat>
  <Paragraphs>19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Admin</cp:lastModifiedBy>
  <cp:revision>70</cp:revision>
  <dcterms:created xsi:type="dcterms:W3CDTF">2016-11-02T02:03:40Z</dcterms:created>
  <dcterms:modified xsi:type="dcterms:W3CDTF">2023-04-15T04:26:18Z</dcterms:modified>
</cp:coreProperties>
</file>