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4" r:id="rId3"/>
  </p:sldMasterIdLst>
  <p:notesMasterIdLst>
    <p:notesMasterId r:id="rId10"/>
  </p:notesMasterIdLst>
  <p:sldIdLst>
    <p:sldId id="261" r:id="rId4"/>
    <p:sldId id="256" r:id="rId5"/>
    <p:sldId id="257" r:id="rId6"/>
    <p:sldId id="267" r:id="rId7"/>
    <p:sldId id="266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8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956" y="-4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483024-EDAC-42E4-8AEF-7039FC868DFA}" type="datetimeFigureOut">
              <a:rPr lang="en-US" smtClean="0"/>
              <a:t>19-Feb-20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0BEB8F-E4E3-44F2-8C09-71FEC5445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788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19-Feb-20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226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19-Feb-20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385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19-Feb-20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4255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19-Feb-20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0334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19-Feb-20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2063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19-Feb-20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2743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19-Feb-20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9283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19-Feb-20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0336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19-Feb-20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1173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19-Feb-20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1124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19-Feb-20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253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19-Feb-20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8324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19-Feb-20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1153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19-Feb-20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3518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19-Feb-20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1034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19-Feb-20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7616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19-Feb-20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0159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19-Feb-20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8963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19-Feb-20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2636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19-Feb-20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863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19-Feb-20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9104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19-Feb-20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516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19-Feb-20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2842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19-Feb-20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1384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19-Feb-20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1139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19-Feb-20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0558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19-Feb-20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634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19-Feb-20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210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19-Feb-20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428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19-Feb-20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284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19-Feb-20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312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19-Feb-20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701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19-Feb-20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832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320590-627B-480A-A3A5-338654494BB9}" type="datetimeFigureOut">
              <a:rPr lang="en-US" smtClean="0"/>
              <a:t>19-Feb-20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329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19-Feb-20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059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19-Feb-20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09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4.pn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" y="-1066800"/>
            <a:ext cx="8686800" cy="79248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PHÒNG GIÁO DỤC VÀ ĐÀO TẠO QUẬN LONG BIÊN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2800" dirty="0" smtClean="0">
                <a:solidFill>
                  <a:srgbClr val="FF0000"/>
                </a:solidFill>
              </a:rPr>
              <a:t>TRƯỜNG MẦM NON HOA SỮA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        </a:t>
            </a:r>
            <a:br>
              <a:rPr lang="en-US" sz="4000" dirty="0" smtClean="0"/>
            </a:br>
            <a:r>
              <a:rPr lang="en-US" sz="4000" dirty="0" smtClean="0">
                <a:solidFill>
                  <a:srgbClr val="006600"/>
                </a:solidFill>
              </a:rPr>
              <a:t/>
            </a:r>
            <a:br>
              <a:rPr lang="en-US" sz="4000" dirty="0" smtClean="0">
                <a:solidFill>
                  <a:srgbClr val="006600"/>
                </a:solidFill>
              </a:rPr>
            </a:br>
            <a:r>
              <a:rPr lang="en-US" sz="4000" dirty="0" smtClean="0">
                <a:solidFill>
                  <a:srgbClr val="006600"/>
                </a:solidFill>
              </a:rPr>
              <a:t/>
            </a:r>
            <a:br>
              <a:rPr lang="en-US" sz="4000" dirty="0" smtClean="0">
                <a:solidFill>
                  <a:srgbClr val="006600"/>
                </a:solidFill>
              </a:rPr>
            </a:br>
            <a:endParaRPr lang="en-US" sz="4000" dirty="0">
              <a:solidFill>
                <a:srgbClr val="006600"/>
              </a:solidFill>
            </a:endParaRPr>
          </a:p>
        </p:txBody>
      </p:sp>
      <p:pic>
        <p:nvPicPr>
          <p:cNvPr id="6" name="Picture 2" descr="C:\Users\Welcome\Downloads\logo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899858"/>
            <a:ext cx="914400" cy="100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-242455" y="2286000"/>
            <a:ext cx="9525000" cy="617220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00FF"/>
                </a:solidFill>
              </a:rPr>
              <a:t>     GIÁO ÁN PHÁT TRIỂN NGÔN NGỮ 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3290" y="2895600"/>
            <a:ext cx="8915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 </a:t>
            </a:r>
            <a:r>
              <a:rPr lang="en-US" sz="4800" dirty="0" smtClean="0"/>
              <a:t>           </a:t>
            </a:r>
            <a:r>
              <a:rPr lang="en-US" sz="3200" b="1" dirty="0" err="1" smtClean="0">
                <a:solidFill>
                  <a:srgbClr val="006600"/>
                </a:solidFill>
              </a:rPr>
              <a:t>Đề</a:t>
            </a:r>
            <a:r>
              <a:rPr lang="en-US" sz="3200" b="1" dirty="0" smtClean="0">
                <a:solidFill>
                  <a:srgbClr val="006600"/>
                </a:solidFill>
              </a:rPr>
              <a:t> </a:t>
            </a:r>
            <a:r>
              <a:rPr lang="en-US" sz="3200" b="1" dirty="0" err="1">
                <a:solidFill>
                  <a:srgbClr val="006600"/>
                </a:solidFill>
              </a:rPr>
              <a:t>tài</a:t>
            </a:r>
            <a:r>
              <a:rPr lang="en-US" sz="3200" b="1" dirty="0">
                <a:solidFill>
                  <a:srgbClr val="006600"/>
                </a:solidFill>
              </a:rPr>
              <a:t>: </a:t>
            </a:r>
            <a:r>
              <a:rPr lang="en-US" sz="3200" b="1" dirty="0" err="1">
                <a:solidFill>
                  <a:srgbClr val="006600"/>
                </a:solidFill>
              </a:rPr>
              <a:t>Truyện</a:t>
            </a:r>
            <a:r>
              <a:rPr lang="en-US" sz="3200" b="1" dirty="0">
                <a:solidFill>
                  <a:srgbClr val="006600"/>
                </a:solidFill>
              </a:rPr>
              <a:t> “ </a:t>
            </a:r>
            <a:r>
              <a:rPr lang="en-US" sz="3200" b="1" dirty="0" err="1" smtClean="0">
                <a:solidFill>
                  <a:srgbClr val="006600"/>
                </a:solidFill>
              </a:rPr>
              <a:t>Bé</a:t>
            </a:r>
            <a:r>
              <a:rPr lang="en-US" sz="3200" b="1" dirty="0" smtClean="0">
                <a:solidFill>
                  <a:srgbClr val="006600"/>
                </a:solidFill>
              </a:rPr>
              <a:t> Mai ở </a:t>
            </a:r>
            <a:r>
              <a:rPr lang="en-US" sz="3200" b="1" dirty="0" err="1" smtClean="0">
                <a:solidFill>
                  <a:srgbClr val="006600"/>
                </a:solidFill>
              </a:rPr>
              <a:t>nhà</a:t>
            </a:r>
            <a:r>
              <a:rPr lang="en-US" sz="3200" b="1" dirty="0" smtClean="0">
                <a:solidFill>
                  <a:srgbClr val="006600"/>
                </a:solidFill>
              </a:rPr>
              <a:t>   </a:t>
            </a:r>
            <a:r>
              <a:rPr lang="en-US" sz="3200" b="1" dirty="0">
                <a:solidFill>
                  <a:srgbClr val="006600"/>
                </a:solidFill>
              </a:rPr>
              <a:t>”</a:t>
            </a:r>
            <a:br>
              <a:rPr lang="en-US" sz="3200" b="1" dirty="0">
                <a:solidFill>
                  <a:srgbClr val="006600"/>
                </a:solidFill>
              </a:rPr>
            </a:br>
            <a:r>
              <a:rPr lang="en-US" sz="3200" b="1" dirty="0">
                <a:solidFill>
                  <a:srgbClr val="006600"/>
                </a:solidFill>
              </a:rPr>
              <a:t>         </a:t>
            </a:r>
            <a:r>
              <a:rPr lang="en-US" sz="3200" b="1" dirty="0" smtClean="0">
                <a:solidFill>
                  <a:srgbClr val="006600"/>
                </a:solidFill>
              </a:rPr>
              <a:t>        </a:t>
            </a:r>
            <a:r>
              <a:rPr lang="en-US" sz="3200" b="1" dirty="0" err="1" smtClean="0">
                <a:solidFill>
                  <a:srgbClr val="006600"/>
                </a:solidFill>
              </a:rPr>
              <a:t>Giáo</a:t>
            </a:r>
            <a:r>
              <a:rPr lang="en-US" sz="3200" b="1" dirty="0" smtClean="0">
                <a:solidFill>
                  <a:srgbClr val="006600"/>
                </a:solidFill>
              </a:rPr>
              <a:t> </a:t>
            </a:r>
            <a:r>
              <a:rPr lang="en-US" sz="3200" b="1" dirty="0" err="1">
                <a:solidFill>
                  <a:srgbClr val="006600"/>
                </a:solidFill>
              </a:rPr>
              <a:t>viên</a:t>
            </a:r>
            <a:r>
              <a:rPr lang="en-US" sz="3200" b="1" dirty="0">
                <a:solidFill>
                  <a:srgbClr val="006600"/>
                </a:solidFill>
              </a:rPr>
              <a:t> : </a:t>
            </a:r>
            <a:r>
              <a:rPr lang="en-US" sz="3200" b="1" dirty="0" err="1" smtClean="0">
                <a:solidFill>
                  <a:srgbClr val="006600"/>
                </a:solidFill>
              </a:rPr>
              <a:t>Vũ</a:t>
            </a:r>
            <a:r>
              <a:rPr lang="en-US" sz="3200" b="1" dirty="0" smtClean="0">
                <a:solidFill>
                  <a:srgbClr val="006600"/>
                </a:solidFill>
              </a:rPr>
              <a:t> Thu </a:t>
            </a:r>
            <a:r>
              <a:rPr lang="en-US" sz="3200" b="1">
                <a:solidFill>
                  <a:srgbClr val="006600"/>
                </a:solidFill>
              </a:rPr>
              <a:t>H</a:t>
            </a:r>
            <a:r>
              <a:rPr lang="en-US" sz="3200" b="1" smtClean="0">
                <a:solidFill>
                  <a:srgbClr val="006600"/>
                </a:solidFill>
              </a:rPr>
              <a:t>ằng</a:t>
            </a:r>
            <a:r>
              <a:rPr lang="en-US" sz="3200" b="1" dirty="0">
                <a:solidFill>
                  <a:srgbClr val="006600"/>
                </a:solidFill>
              </a:rPr>
              <a:t/>
            </a:r>
            <a:br>
              <a:rPr lang="en-US" sz="3200" b="1" dirty="0">
                <a:solidFill>
                  <a:srgbClr val="006600"/>
                </a:solidFill>
              </a:rPr>
            </a:br>
            <a:r>
              <a:rPr lang="en-US" sz="3200" b="1" dirty="0">
                <a:solidFill>
                  <a:srgbClr val="006600"/>
                </a:solidFill>
              </a:rPr>
              <a:t>                </a:t>
            </a:r>
            <a:r>
              <a:rPr lang="en-US" sz="3200" b="1" dirty="0" smtClean="0">
                <a:solidFill>
                  <a:srgbClr val="006600"/>
                </a:solidFill>
              </a:rPr>
              <a:t> </a:t>
            </a:r>
            <a:r>
              <a:rPr lang="en-US" sz="3200" b="1" dirty="0" err="1">
                <a:solidFill>
                  <a:srgbClr val="006600"/>
                </a:solidFill>
              </a:rPr>
              <a:t>Lứa</a:t>
            </a:r>
            <a:r>
              <a:rPr lang="en-US" sz="3200" b="1" dirty="0">
                <a:solidFill>
                  <a:srgbClr val="006600"/>
                </a:solidFill>
              </a:rPr>
              <a:t> </a:t>
            </a:r>
            <a:r>
              <a:rPr lang="en-US" sz="3200" b="1" dirty="0" err="1">
                <a:solidFill>
                  <a:srgbClr val="006600"/>
                </a:solidFill>
              </a:rPr>
              <a:t>tuổi</a:t>
            </a:r>
            <a:r>
              <a:rPr lang="en-US" sz="3200" b="1" dirty="0">
                <a:solidFill>
                  <a:srgbClr val="006600"/>
                </a:solidFill>
              </a:rPr>
              <a:t> : </a:t>
            </a:r>
            <a:r>
              <a:rPr lang="en-US" sz="3200" b="1" dirty="0" err="1">
                <a:solidFill>
                  <a:srgbClr val="006600"/>
                </a:solidFill>
              </a:rPr>
              <a:t>Nhà</a:t>
            </a:r>
            <a:r>
              <a:rPr lang="en-US" sz="3200" b="1" dirty="0">
                <a:solidFill>
                  <a:srgbClr val="006600"/>
                </a:solidFill>
              </a:rPr>
              <a:t> </a:t>
            </a:r>
            <a:r>
              <a:rPr lang="en-US" sz="3200" b="1" dirty="0" err="1">
                <a:solidFill>
                  <a:srgbClr val="006600"/>
                </a:solidFill>
              </a:rPr>
              <a:t>trẻ</a:t>
            </a:r>
            <a:r>
              <a:rPr lang="en-US" sz="3200" b="1" dirty="0">
                <a:solidFill>
                  <a:srgbClr val="006600"/>
                </a:solidFill>
              </a:rPr>
              <a:t> D1 ( 24 – 36 </a:t>
            </a:r>
            <a:r>
              <a:rPr lang="en-US" sz="3200" b="1" dirty="0" err="1">
                <a:solidFill>
                  <a:srgbClr val="006600"/>
                </a:solidFill>
              </a:rPr>
              <a:t>tháng</a:t>
            </a:r>
            <a:r>
              <a:rPr lang="en-US" sz="3200" dirty="0">
                <a:solidFill>
                  <a:srgbClr val="006600"/>
                </a:solidFill>
              </a:rPr>
              <a:t>)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060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260924"/>
            <a:ext cx="8915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Cô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hát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: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Lời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chào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buổi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sáng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</a:t>
            </a:r>
          </a:p>
          <a:p>
            <a:pPr algn="ctr"/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BYE BYE BYE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18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21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7650" y="64717"/>
            <a:ext cx="891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Kể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chuyện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“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Bé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Mai ở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nhà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”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66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944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9" y="0"/>
            <a:ext cx="9126141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9" y="0"/>
            <a:ext cx="91261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936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9550" y="152400"/>
            <a:ext cx="891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Đàm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thoại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trích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dẫn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4538" y="847812"/>
            <a:ext cx="6976012" cy="483209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B0F0"/>
                </a:solidFill>
              </a:rPr>
              <a:t>+ </a:t>
            </a:r>
            <a:r>
              <a:rPr lang="en-US" sz="2800" dirty="0" err="1" smtClean="0">
                <a:solidFill>
                  <a:srgbClr val="00B0F0"/>
                </a:solidFill>
              </a:rPr>
              <a:t>Cô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</a:rPr>
              <a:t>kể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</a:rPr>
              <a:t>chuyện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</a:rPr>
              <a:t>gì</a:t>
            </a:r>
            <a:r>
              <a:rPr lang="en-US" sz="2800" dirty="0" smtClean="0">
                <a:solidFill>
                  <a:srgbClr val="00B0F0"/>
                </a:solidFill>
              </a:rPr>
              <a:t>?</a:t>
            </a:r>
          </a:p>
          <a:p>
            <a:r>
              <a:rPr lang="en-US" sz="2800" dirty="0" smtClean="0">
                <a:solidFill>
                  <a:srgbClr val="00B0F0"/>
                </a:solidFill>
              </a:rPr>
              <a:t>+ </a:t>
            </a:r>
            <a:r>
              <a:rPr lang="en-US" sz="2800" dirty="0" err="1" smtClean="0">
                <a:solidFill>
                  <a:srgbClr val="00B0F0"/>
                </a:solidFill>
              </a:rPr>
              <a:t>Trong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</a:rPr>
              <a:t>chuyeenjc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</a:rPr>
              <a:t>óc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</a:rPr>
              <a:t>những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</a:rPr>
              <a:t>nhân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</a:rPr>
              <a:t>vật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</a:rPr>
              <a:t>nào</a:t>
            </a:r>
            <a:r>
              <a:rPr lang="en-US" sz="2800" dirty="0" smtClean="0">
                <a:solidFill>
                  <a:srgbClr val="00B0F0"/>
                </a:solidFill>
              </a:rPr>
              <a:t>?</a:t>
            </a:r>
          </a:p>
          <a:p>
            <a:r>
              <a:rPr lang="en-US" sz="2800" dirty="0" smtClean="0">
                <a:solidFill>
                  <a:srgbClr val="00B0F0"/>
                </a:solidFill>
              </a:rPr>
              <a:t>+ </a:t>
            </a:r>
            <a:r>
              <a:rPr lang="en-US" sz="2800" dirty="0" err="1" smtClean="0">
                <a:solidFill>
                  <a:srgbClr val="00B0F0"/>
                </a:solidFill>
              </a:rPr>
              <a:t>Buổi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</a:rPr>
              <a:t>sáng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</a:rPr>
              <a:t>ngủ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</a:rPr>
              <a:t>dậy</a:t>
            </a:r>
            <a:r>
              <a:rPr lang="en-US" sz="2800" dirty="0" smtClean="0">
                <a:solidFill>
                  <a:srgbClr val="00B0F0"/>
                </a:solidFill>
              </a:rPr>
              <a:t> Mai </a:t>
            </a:r>
            <a:r>
              <a:rPr lang="en-US" sz="2800" dirty="0" err="1" smtClean="0">
                <a:solidFill>
                  <a:srgbClr val="00B0F0"/>
                </a:solidFill>
              </a:rPr>
              <a:t>gọi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</a:rPr>
              <a:t>mẹ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</a:rPr>
              <a:t>như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</a:rPr>
              <a:t>nào</a:t>
            </a:r>
            <a:r>
              <a:rPr lang="en-US" sz="2800" dirty="0" smtClean="0">
                <a:solidFill>
                  <a:srgbClr val="00B0F0"/>
                </a:solidFill>
              </a:rPr>
              <a:t>?</a:t>
            </a:r>
          </a:p>
          <a:p>
            <a:r>
              <a:rPr lang="en-US" sz="2800" dirty="0" smtClean="0">
                <a:solidFill>
                  <a:srgbClr val="00B0F0"/>
                </a:solidFill>
              </a:rPr>
              <a:t>+ </a:t>
            </a:r>
            <a:r>
              <a:rPr lang="en-US" sz="2800" dirty="0" err="1" smtClean="0">
                <a:solidFill>
                  <a:srgbClr val="00B0F0"/>
                </a:solidFill>
              </a:rPr>
              <a:t>Bé</a:t>
            </a:r>
            <a:r>
              <a:rPr lang="en-US" sz="2800" dirty="0" smtClean="0">
                <a:solidFill>
                  <a:srgbClr val="00B0F0"/>
                </a:solidFill>
              </a:rPr>
              <a:t> Mai </a:t>
            </a:r>
            <a:r>
              <a:rPr lang="en-US" sz="2800" dirty="0" err="1" smtClean="0">
                <a:solidFill>
                  <a:srgbClr val="00B0F0"/>
                </a:solidFill>
              </a:rPr>
              <a:t>ngủ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</a:rPr>
              <a:t>dậy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</a:rPr>
              <a:t>nhanh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</a:rPr>
              <a:t>nhẹn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</a:rPr>
              <a:t>làm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</a:rPr>
              <a:t>gì</a:t>
            </a:r>
            <a:r>
              <a:rPr lang="en-US" sz="2800" dirty="0" smtClean="0">
                <a:solidFill>
                  <a:srgbClr val="00B0F0"/>
                </a:solidFill>
              </a:rPr>
              <a:t>?</a:t>
            </a:r>
          </a:p>
          <a:p>
            <a:r>
              <a:rPr lang="en-US" sz="2800" dirty="0" smtClean="0">
                <a:solidFill>
                  <a:srgbClr val="00B0F0"/>
                </a:solidFill>
              </a:rPr>
              <a:t>+ </a:t>
            </a:r>
            <a:r>
              <a:rPr lang="en-US" sz="2800" dirty="0" err="1" smtClean="0">
                <a:solidFill>
                  <a:srgbClr val="00B0F0"/>
                </a:solidFill>
              </a:rPr>
              <a:t>Có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</a:rPr>
              <a:t>ai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</a:rPr>
              <a:t>đến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</a:rPr>
              <a:t>nhà</a:t>
            </a:r>
            <a:r>
              <a:rPr lang="en-US" sz="2800" dirty="0" smtClean="0">
                <a:solidFill>
                  <a:srgbClr val="00B0F0"/>
                </a:solidFill>
              </a:rPr>
              <a:t> Mai </a:t>
            </a:r>
            <a:r>
              <a:rPr lang="en-US" sz="2800" dirty="0" err="1" smtClean="0">
                <a:solidFill>
                  <a:srgbClr val="00B0F0"/>
                </a:solidFill>
              </a:rPr>
              <a:t>chơi</a:t>
            </a:r>
            <a:r>
              <a:rPr lang="en-US" sz="2800" dirty="0" smtClean="0">
                <a:solidFill>
                  <a:srgbClr val="00B0F0"/>
                </a:solidFill>
              </a:rPr>
              <a:t>?</a:t>
            </a:r>
          </a:p>
          <a:p>
            <a:r>
              <a:rPr lang="en-US" sz="2800" dirty="0" smtClean="0">
                <a:solidFill>
                  <a:srgbClr val="00B0F0"/>
                </a:solidFill>
              </a:rPr>
              <a:t>+ </a:t>
            </a:r>
            <a:r>
              <a:rPr lang="en-US" sz="2800" dirty="0" err="1" smtClean="0">
                <a:solidFill>
                  <a:srgbClr val="00B0F0"/>
                </a:solidFill>
              </a:rPr>
              <a:t>Bé</a:t>
            </a:r>
            <a:r>
              <a:rPr lang="en-US" sz="2800" dirty="0" smtClean="0">
                <a:solidFill>
                  <a:srgbClr val="00B0F0"/>
                </a:solidFill>
              </a:rPr>
              <a:t> Mai </a:t>
            </a:r>
            <a:r>
              <a:rPr lang="en-US" sz="2800" dirty="0" err="1" smtClean="0">
                <a:solidFill>
                  <a:srgbClr val="00B0F0"/>
                </a:solidFill>
              </a:rPr>
              <a:t>có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</a:rPr>
              <a:t>chào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</a:rPr>
              <a:t>Bác</a:t>
            </a:r>
            <a:r>
              <a:rPr lang="en-US" sz="2800" dirty="0" smtClean="0">
                <a:solidFill>
                  <a:srgbClr val="00B0F0"/>
                </a:solidFill>
              </a:rPr>
              <a:t> An </a:t>
            </a:r>
            <a:r>
              <a:rPr lang="en-US" sz="2800" dirty="0" err="1" smtClean="0">
                <a:solidFill>
                  <a:srgbClr val="00B0F0"/>
                </a:solidFill>
              </a:rPr>
              <a:t>không</a:t>
            </a:r>
            <a:r>
              <a:rPr lang="en-US" sz="2800" dirty="0" smtClean="0">
                <a:solidFill>
                  <a:srgbClr val="00B0F0"/>
                </a:solidFill>
              </a:rPr>
              <a:t>?</a:t>
            </a:r>
          </a:p>
          <a:p>
            <a:r>
              <a:rPr lang="en-US" sz="2800" dirty="0" smtClean="0">
                <a:solidFill>
                  <a:srgbClr val="00B0F0"/>
                </a:solidFill>
              </a:rPr>
              <a:t>+ </a:t>
            </a:r>
            <a:r>
              <a:rPr lang="en-US" sz="2800" dirty="0" err="1" smtClean="0">
                <a:solidFill>
                  <a:srgbClr val="00B0F0"/>
                </a:solidFill>
              </a:rPr>
              <a:t>Bé</a:t>
            </a:r>
            <a:r>
              <a:rPr lang="en-US" sz="2800" dirty="0" smtClean="0">
                <a:solidFill>
                  <a:srgbClr val="00B0F0"/>
                </a:solidFill>
              </a:rPr>
              <a:t> Mai </a:t>
            </a:r>
            <a:r>
              <a:rPr lang="en-US" sz="2800" dirty="0" err="1" smtClean="0">
                <a:solidFill>
                  <a:srgbClr val="00B0F0"/>
                </a:solidFill>
              </a:rPr>
              <a:t>và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</a:rPr>
              <a:t>em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</a:rPr>
              <a:t>bé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</a:rPr>
              <a:t>chơi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</a:rPr>
              <a:t>với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</a:rPr>
              <a:t>nhau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</a:rPr>
              <a:t>như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</a:rPr>
              <a:t>thê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</a:rPr>
              <a:t>nào</a:t>
            </a:r>
            <a:r>
              <a:rPr lang="en-US" sz="2800" dirty="0" smtClean="0">
                <a:solidFill>
                  <a:srgbClr val="00B0F0"/>
                </a:solidFill>
              </a:rPr>
              <a:t>?</a:t>
            </a:r>
          </a:p>
          <a:p>
            <a:r>
              <a:rPr lang="en-US" sz="2800" dirty="0" smtClean="0">
                <a:solidFill>
                  <a:srgbClr val="00B0F0"/>
                </a:solidFill>
              </a:rPr>
              <a:t>+ </a:t>
            </a:r>
            <a:r>
              <a:rPr lang="en-US" sz="2800" dirty="0" err="1" smtClean="0">
                <a:solidFill>
                  <a:srgbClr val="00B0F0"/>
                </a:solidFill>
              </a:rPr>
              <a:t>Chơi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</a:rPr>
              <a:t>xong</a:t>
            </a:r>
            <a:r>
              <a:rPr lang="en-US" sz="2800" dirty="0" smtClean="0">
                <a:solidFill>
                  <a:srgbClr val="00B0F0"/>
                </a:solidFill>
              </a:rPr>
              <a:t> 2 </a:t>
            </a:r>
            <a:r>
              <a:rPr lang="en-US" sz="2800" dirty="0" err="1" smtClean="0">
                <a:solidFill>
                  <a:srgbClr val="00B0F0"/>
                </a:solidFill>
              </a:rPr>
              <a:t>chị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</a:rPr>
              <a:t>em</a:t>
            </a:r>
            <a:r>
              <a:rPr lang="en-US" sz="2800" dirty="0">
                <a:solidFill>
                  <a:srgbClr val="00B0F0"/>
                </a:solidFill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</a:rPr>
              <a:t>làm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</a:rPr>
              <a:t>gì</a:t>
            </a:r>
            <a:r>
              <a:rPr lang="en-US" sz="2800" dirty="0" smtClean="0">
                <a:solidFill>
                  <a:srgbClr val="00B0F0"/>
                </a:solidFill>
              </a:rPr>
              <a:t>?</a:t>
            </a:r>
          </a:p>
          <a:p>
            <a:endParaRPr lang="en-US" sz="2800" dirty="0" smtClean="0">
              <a:solidFill>
                <a:srgbClr val="0070C0"/>
              </a:solidFill>
            </a:endParaRPr>
          </a:p>
          <a:p>
            <a:endParaRPr lang="en-US" sz="2800" dirty="0" smtClean="0">
              <a:solidFill>
                <a:srgbClr val="0070C0"/>
              </a:solidFill>
            </a:endParaRPr>
          </a:p>
          <a:p>
            <a:endParaRPr lang="en-US" sz="2800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46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66509"/>
            <a:ext cx="891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BYE BYE BYE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861134" y="672549"/>
            <a:ext cx="203132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Kết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thúc</a:t>
            </a:r>
            <a:endParaRPr lang="en-US" sz="36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0" algn="ctr"/>
            <a:endParaRPr lang="en-US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9102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21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1410</TotalTime>
  <Words>127</Words>
  <Application>Microsoft Office PowerPoint</Application>
  <PresentationFormat>On-screen Show (4:3)</PresentationFormat>
  <Paragraphs>18</Paragraphs>
  <Slides>6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Office Theme</vt:lpstr>
      <vt:lpstr>1_Office Theme</vt:lpstr>
      <vt:lpstr>3_Office Theme</vt:lpstr>
      <vt:lpstr>PHÒNG GIÁO DỤC VÀ ĐÀO TẠO QUẬN LONG BIÊN  TRƯỜNG MẦM NON HOA SỮA                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Lop D1</dc:creator>
  <cp:lastModifiedBy>Lop D1</cp:lastModifiedBy>
  <cp:revision>49</cp:revision>
  <dcterms:created xsi:type="dcterms:W3CDTF">2018-10-09T01:27:08Z</dcterms:created>
  <dcterms:modified xsi:type="dcterms:W3CDTF">2020-02-19T02:46:55Z</dcterms:modified>
</cp:coreProperties>
</file>