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6238-73AA-4B26-91CB-D434F4ADBEC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thnhaf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smtClean="0"/>
              <a:t>GV: Nguyễn Lệ Quyên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21436" cy="65410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“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CaNhaThuongNhau-BaoNgu-27516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" y="228600"/>
            <a:ext cx="8922108" cy="5943600"/>
          </a:xfrm>
        </p:spPr>
      </p:pic>
    </p:spTree>
    <p:extLst>
      <p:ext uri="{BB962C8B-B14F-4D97-AF65-F5344CB8AC3E}">
        <p14:creationId xmlns:p14="http://schemas.microsoft.com/office/powerpoint/2010/main" val="201191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515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VĐ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nhàng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thá</a:t>
            </a:r>
            <a:r>
              <a:rPr lang="en-US" dirty="0" smtClean="0"/>
              <a:t> “ GĐ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 to”</a:t>
            </a:r>
            <a:endParaRPr lang="en-US" dirty="0"/>
          </a:p>
        </p:txBody>
      </p:sp>
      <p:pic>
        <p:nvPicPr>
          <p:cNvPr id="5" name="GiaDinhNhoHanhPhucTo-Bibi-288383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On-screen Show (4:3)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Nhận Biết Tập Nói các thnhaf viên trong gia đình</vt:lpstr>
      <vt:lpstr>Ổn định tổ chức:  Cô và trẻ cùng hát bài hát “Cả nhà thương nhau”</vt:lpstr>
      <vt:lpstr>PowerPoint Presentation</vt:lpstr>
      <vt:lpstr>Trẻ hát VĐ nhẹ nhàng bài thá “ GĐ nhỏ hạnh phúc to”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Tập Nói Mẹ của bé</dc:title>
  <dc:creator>Phong2T1</dc:creator>
  <cp:lastModifiedBy>Phong4T1</cp:lastModifiedBy>
  <cp:revision>5</cp:revision>
  <dcterms:created xsi:type="dcterms:W3CDTF">2019-01-18T10:13:23Z</dcterms:created>
  <dcterms:modified xsi:type="dcterms:W3CDTF">2020-08-20T02:54:01Z</dcterms:modified>
</cp:coreProperties>
</file>