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2" r:id="rId5"/>
    <p:sldId id="273" r:id="rId6"/>
    <p:sldId id="274" r:id="rId7"/>
    <p:sldId id="275" r:id="rId8"/>
    <p:sldId id="271" r:id="rId9"/>
    <p:sldId id="27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4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9613" y="409903"/>
            <a:ext cx="5927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80804" y="4534231"/>
            <a:ext cx="388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24-36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9654" y="5117001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5689" y="1447860"/>
            <a:ext cx="101406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NHẬN BIẾT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NBTN: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70791" y="22860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3119718" y="1785769"/>
            <a:ext cx="5467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-thiếu-nhi--bài-hát-wheels-on-the-bus--nhạc-cho-bé-hay-nhấ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39979" cy="6858001"/>
          </a:xfrm>
        </p:spPr>
      </p:pic>
      <p:sp>
        <p:nvSpPr>
          <p:cNvPr id="6" name="Rectangle 5"/>
          <p:cNvSpPr/>
          <p:nvPr/>
        </p:nvSpPr>
        <p:spPr>
          <a:xfrm>
            <a:off x="2225040" y="10279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Cho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iai-điệu-vui-tươi-giai-điệu-cuộc-sống--nhạc-30-phút---1-giờ (mp3cut (mp3cut.net)_jo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73040" y="2190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9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926104"/>
          </a:xfrm>
        </p:spPr>
      </p:pic>
      <p:sp>
        <p:nvSpPr>
          <p:cNvPr id="5" name="TextBox 4"/>
          <p:cNvSpPr txBox="1"/>
          <p:nvPr/>
        </p:nvSpPr>
        <p:spPr>
          <a:xfrm>
            <a:off x="1045029" y="587829"/>
            <a:ext cx="257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Chốt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lại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đặc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điểm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4170" y="2287394"/>
            <a:ext cx="2299063" cy="23513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1034" y="957161"/>
            <a:ext cx="5284693" cy="46502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01753" y="2287394"/>
            <a:ext cx="4585450" cy="33200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277" y="-313645"/>
            <a:ext cx="12755745" cy="732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57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2993"/>
            <a:ext cx="12192000" cy="73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4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12"/>
          </a:xfrm>
        </p:spPr>
      </p:pic>
      <p:sp>
        <p:nvSpPr>
          <p:cNvPr id="5" name="TextBox 4"/>
          <p:cNvSpPr txBox="1"/>
          <p:nvPr/>
        </p:nvSpPr>
        <p:spPr>
          <a:xfrm>
            <a:off x="1881051" y="901337"/>
            <a:ext cx="6184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12"/>
          </a:xfrm>
        </p:spPr>
      </p:pic>
      <p:sp>
        <p:nvSpPr>
          <p:cNvPr id="5" name="TextBox 4"/>
          <p:cNvSpPr txBox="1"/>
          <p:nvPr/>
        </p:nvSpPr>
        <p:spPr>
          <a:xfrm>
            <a:off x="1881051" y="901337"/>
            <a:ext cx="3522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-lợn-éc--cá-vàng-bơi--ca-nhạc-thiếu-nhi-remix-hoạt-hình-vui-nhộn (mp3cu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105</Words>
  <Application>Microsoft Office PowerPoint</Application>
  <PresentationFormat>Widescreen</PresentationFormat>
  <Paragraphs>14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sefrg</cp:lastModifiedBy>
  <cp:revision>27</cp:revision>
  <dcterms:created xsi:type="dcterms:W3CDTF">2022-11-06T22:46:15Z</dcterms:created>
  <dcterms:modified xsi:type="dcterms:W3CDTF">2024-10-29T10:34:37Z</dcterms:modified>
</cp:coreProperties>
</file>