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5" r:id="rId4"/>
    <p:sldId id="270" r:id="rId5"/>
    <p:sldId id="273" r:id="rId6"/>
    <p:sldId id="274" r:id="rId7"/>
    <p:sldId id="256" r:id="rId8"/>
  </p:sldIdLst>
  <p:sldSz cx="12192000" cy="6858000"/>
  <p:notesSz cx="6858000" cy="9144000"/>
  <p:embeddedFontLst>
    <p:embeddedFont>
      <p:font typeface="Freckle Face" panose="020B0604020202020204" charset="0"/>
      <p:regular r:id="rId10"/>
    </p:embeddedFont>
    <p:embeddedFont>
      <p:font typeface="Barlow Condensed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Pavanam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0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414875" y="611775"/>
            <a:ext cx="6361500" cy="198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75525" y="2587800"/>
            <a:ext cx="5264700" cy="69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003257" y="2915992"/>
            <a:ext cx="2036456" cy="2893145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42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1096775" y="4251559"/>
            <a:ext cx="1864051" cy="1073001"/>
            <a:chOff x="6316434" y="2687917"/>
            <a:chExt cx="1539775" cy="886338"/>
          </a:xfrm>
        </p:grpSpPr>
        <p:sp>
          <p:nvSpPr>
            <p:cNvPr id="16" name="Google Shape;16;p2"/>
            <p:cNvSpPr/>
            <p:nvPr/>
          </p:nvSpPr>
          <p:spPr>
            <a:xfrm>
              <a:off x="6685476" y="2861323"/>
              <a:ext cx="821891" cy="301065"/>
            </a:xfrm>
            <a:custGeom>
              <a:avLst/>
              <a:gdLst/>
              <a:ahLst/>
              <a:cxnLst/>
              <a:rect l="l" t="t" r="r" b="b"/>
              <a:pathLst>
                <a:path w="520184" h="192067" extrusionOk="0">
                  <a:moveTo>
                    <a:pt x="517006" y="127252"/>
                  </a:moveTo>
                  <a:cubicBezTo>
                    <a:pt x="517958" y="130110"/>
                    <a:pt x="519863" y="132967"/>
                    <a:pt x="519863" y="135825"/>
                  </a:cubicBezTo>
                  <a:cubicBezTo>
                    <a:pt x="520816" y="140587"/>
                    <a:pt x="519863" y="142492"/>
                    <a:pt x="514148" y="143445"/>
                  </a:cubicBezTo>
                  <a:cubicBezTo>
                    <a:pt x="491288" y="145350"/>
                    <a:pt x="468428" y="145350"/>
                    <a:pt x="446521" y="149160"/>
                  </a:cubicBezTo>
                  <a:cubicBezTo>
                    <a:pt x="429376" y="152017"/>
                    <a:pt x="413183" y="156780"/>
                    <a:pt x="396991" y="162495"/>
                  </a:cubicBezTo>
                  <a:cubicBezTo>
                    <a:pt x="367463" y="173925"/>
                    <a:pt x="337936" y="183450"/>
                    <a:pt x="306503" y="188212"/>
                  </a:cubicBezTo>
                  <a:cubicBezTo>
                    <a:pt x="274118" y="192975"/>
                    <a:pt x="242686" y="192975"/>
                    <a:pt x="210301" y="190117"/>
                  </a:cubicBezTo>
                  <a:cubicBezTo>
                    <a:pt x="177916" y="186307"/>
                    <a:pt x="145531" y="177735"/>
                    <a:pt x="115051" y="165352"/>
                  </a:cubicBezTo>
                  <a:cubicBezTo>
                    <a:pt x="81713" y="151065"/>
                    <a:pt x="46471" y="145350"/>
                    <a:pt x="11228" y="144397"/>
                  </a:cubicBezTo>
                  <a:cubicBezTo>
                    <a:pt x="-1154" y="143445"/>
                    <a:pt x="-2107" y="143445"/>
                    <a:pt x="2656" y="130110"/>
                  </a:cubicBezTo>
                  <a:cubicBezTo>
                    <a:pt x="5513" y="128205"/>
                    <a:pt x="8371" y="126300"/>
                    <a:pt x="10276" y="124395"/>
                  </a:cubicBezTo>
                  <a:cubicBezTo>
                    <a:pt x="15991" y="116775"/>
                    <a:pt x="19801" y="109155"/>
                    <a:pt x="25516" y="101535"/>
                  </a:cubicBezTo>
                  <a:cubicBezTo>
                    <a:pt x="43613" y="78675"/>
                    <a:pt x="65521" y="60577"/>
                    <a:pt x="90286" y="45337"/>
                  </a:cubicBezTo>
                  <a:cubicBezTo>
                    <a:pt x="109336" y="33907"/>
                    <a:pt x="129338" y="23430"/>
                    <a:pt x="151246" y="17715"/>
                  </a:cubicBezTo>
                  <a:cubicBezTo>
                    <a:pt x="172201" y="12000"/>
                    <a:pt x="193156" y="5332"/>
                    <a:pt x="215063" y="2475"/>
                  </a:cubicBezTo>
                  <a:cubicBezTo>
                    <a:pt x="236971" y="-383"/>
                    <a:pt x="258878" y="-383"/>
                    <a:pt x="280786" y="570"/>
                  </a:cubicBezTo>
                  <a:cubicBezTo>
                    <a:pt x="303646" y="2475"/>
                    <a:pt x="325553" y="5332"/>
                    <a:pt x="347461" y="11047"/>
                  </a:cubicBezTo>
                  <a:cubicBezTo>
                    <a:pt x="379846" y="18667"/>
                    <a:pt x="410326" y="32955"/>
                    <a:pt x="438901" y="51052"/>
                  </a:cubicBezTo>
                  <a:cubicBezTo>
                    <a:pt x="468428" y="70102"/>
                    <a:pt x="492241" y="94867"/>
                    <a:pt x="511291" y="125347"/>
                  </a:cubicBezTo>
                  <a:cubicBezTo>
                    <a:pt x="512243" y="125347"/>
                    <a:pt x="515101" y="125347"/>
                    <a:pt x="517006" y="127252"/>
                  </a:cubicBezTo>
                  <a:close/>
                  <a:moveTo>
                    <a:pt x="388418" y="112965"/>
                  </a:moveTo>
                  <a:cubicBezTo>
                    <a:pt x="388418" y="93915"/>
                    <a:pt x="373178" y="77722"/>
                    <a:pt x="354128" y="76770"/>
                  </a:cubicBezTo>
                  <a:cubicBezTo>
                    <a:pt x="335078" y="76770"/>
                    <a:pt x="317933" y="92962"/>
                    <a:pt x="317933" y="112012"/>
                  </a:cubicBezTo>
                  <a:cubicBezTo>
                    <a:pt x="317933" y="131062"/>
                    <a:pt x="335078" y="148207"/>
                    <a:pt x="353176" y="148207"/>
                  </a:cubicBezTo>
                  <a:cubicBezTo>
                    <a:pt x="372226" y="148207"/>
                    <a:pt x="388418" y="132015"/>
                    <a:pt x="388418" y="112965"/>
                  </a:cubicBezTo>
                  <a:close/>
                  <a:moveTo>
                    <a:pt x="120766" y="112012"/>
                  </a:moveTo>
                  <a:cubicBezTo>
                    <a:pt x="120766" y="132015"/>
                    <a:pt x="136006" y="147255"/>
                    <a:pt x="156008" y="148207"/>
                  </a:cubicBezTo>
                  <a:cubicBezTo>
                    <a:pt x="174106" y="149160"/>
                    <a:pt x="191251" y="132015"/>
                    <a:pt x="191251" y="113917"/>
                  </a:cubicBezTo>
                  <a:cubicBezTo>
                    <a:pt x="191251" y="94867"/>
                    <a:pt x="175058" y="77722"/>
                    <a:pt x="155056" y="77722"/>
                  </a:cubicBezTo>
                  <a:cubicBezTo>
                    <a:pt x="136958" y="76770"/>
                    <a:pt x="120766" y="92962"/>
                    <a:pt x="120766" y="112012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31352" y="3079896"/>
              <a:ext cx="1512474" cy="250587"/>
            </a:xfrm>
            <a:custGeom>
              <a:avLst/>
              <a:gdLst/>
              <a:ahLst/>
              <a:cxnLst/>
              <a:rect l="l" t="t" r="r" b="b"/>
              <a:pathLst>
                <a:path w="957262" h="159864" extrusionOk="0">
                  <a:moveTo>
                    <a:pt x="957263" y="157007"/>
                  </a:moveTo>
                  <a:cubicBezTo>
                    <a:pt x="956310" y="157959"/>
                    <a:pt x="954405" y="158912"/>
                    <a:pt x="953453" y="159864"/>
                  </a:cubicBezTo>
                  <a:cubicBezTo>
                    <a:pt x="946785" y="143672"/>
                    <a:pt x="937260" y="128432"/>
                    <a:pt x="923925" y="116049"/>
                  </a:cubicBezTo>
                  <a:cubicBezTo>
                    <a:pt x="908685" y="102714"/>
                    <a:pt x="893445" y="89379"/>
                    <a:pt x="876300" y="76997"/>
                  </a:cubicBezTo>
                  <a:cubicBezTo>
                    <a:pt x="865823" y="69377"/>
                    <a:pt x="854393" y="63662"/>
                    <a:pt x="842963" y="58899"/>
                  </a:cubicBezTo>
                  <a:cubicBezTo>
                    <a:pt x="826770" y="52232"/>
                    <a:pt x="810578" y="46517"/>
                    <a:pt x="793433" y="41754"/>
                  </a:cubicBezTo>
                  <a:cubicBezTo>
                    <a:pt x="781050" y="37944"/>
                    <a:pt x="766763" y="36992"/>
                    <a:pt x="753428" y="35087"/>
                  </a:cubicBezTo>
                  <a:cubicBezTo>
                    <a:pt x="729615" y="31277"/>
                    <a:pt x="704850" y="33182"/>
                    <a:pt x="681038" y="36992"/>
                  </a:cubicBezTo>
                  <a:cubicBezTo>
                    <a:pt x="668655" y="38897"/>
                    <a:pt x="656273" y="42707"/>
                    <a:pt x="644843" y="46517"/>
                  </a:cubicBezTo>
                  <a:cubicBezTo>
                    <a:pt x="618173" y="55089"/>
                    <a:pt x="591503" y="65567"/>
                    <a:pt x="563880" y="72234"/>
                  </a:cubicBezTo>
                  <a:cubicBezTo>
                    <a:pt x="542925" y="76997"/>
                    <a:pt x="521017" y="78902"/>
                    <a:pt x="500063" y="80807"/>
                  </a:cubicBezTo>
                  <a:cubicBezTo>
                    <a:pt x="479108" y="81759"/>
                    <a:pt x="458153" y="82712"/>
                    <a:pt x="437198" y="80807"/>
                  </a:cubicBezTo>
                  <a:cubicBezTo>
                    <a:pt x="417195" y="78902"/>
                    <a:pt x="398145" y="74139"/>
                    <a:pt x="379095" y="69377"/>
                  </a:cubicBezTo>
                  <a:cubicBezTo>
                    <a:pt x="355283" y="62709"/>
                    <a:pt x="331470" y="53184"/>
                    <a:pt x="307658" y="45564"/>
                  </a:cubicBezTo>
                  <a:cubicBezTo>
                    <a:pt x="280988" y="37944"/>
                    <a:pt x="253365" y="33182"/>
                    <a:pt x="224790" y="34134"/>
                  </a:cubicBezTo>
                  <a:cubicBezTo>
                    <a:pt x="197168" y="35087"/>
                    <a:pt x="170498" y="37944"/>
                    <a:pt x="144780" y="47469"/>
                  </a:cubicBezTo>
                  <a:cubicBezTo>
                    <a:pt x="128588" y="53184"/>
                    <a:pt x="111443" y="58899"/>
                    <a:pt x="97155" y="67472"/>
                  </a:cubicBezTo>
                  <a:cubicBezTo>
                    <a:pt x="62865" y="86522"/>
                    <a:pt x="33338" y="111287"/>
                    <a:pt x="11430" y="144624"/>
                  </a:cubicBezTo>
                  <a:cubicBezTo>
                    <a:pt x="8573" y="149387"/>
                    <a:pt x="3810" y="152244"/>
                    <a:pt x="0" y="156054"/>
                  </a:cubicBezTo>
                  <a:cubicBezTo>
                    <a:pt x="4763" y="133194"/>
                    <a:pt x="16193" y="113192"/>
                    <a:pt x="30480" y="95094"/>
                  </a:cubicBezTo>
                  <a:cubicBezTo>
                    <a:pt x="62865" y="52232"/>
                    <a:pt x="105728" y="24609"/>
                    <a:pt x="157163" y="10322"/>
                  </a:cubicBezTo>
                  <a:cubicBezTo>
                    <a:pt x="218123" y="-6823"/>
                    <a:pt x="277178" y="-1108"/>
                    <a:pt x="336233" y="21752"/>
                  </a:cubicBezTo>
                  <a:cubicBezTo>
                    <a:pt x="394335" y="44612"/>
                    <a:pt x="455295" y="53184"/>
                    <a:pt x="517208" y="46517"/>
                  </a:cubicBezTo>
                  <a:cubicBezTo>
                    <a:pt x="559118" y="41754"/>
                    <a:pt x="598170" y="30324"/>
                    <a:pt x="637223" y="16037"/>
                  </a:cubicBezTo>
                  <a:cubicBezTo>
                    <a:pt x="680085" y="-156"/>
                    <a:pt x="723900" y="-3013"/>
                    <a:pt x="768668" y="2702"/>
                  </a:cubicBezTo>
                  <a:cubicBezTo>
                    <a:pt x="810578" y="8417"/>
                    <a:pt x="847725" y="23657"/>
                    <a:pt x="881063" y="48422"/>
                  </a:cubicBezTo>
                  <a:cubicBezTo>
                    <a:pt x="916305" y="74139"/>
                    <a:pt x="941070" y="107477"/>
                    <a:pt x="956310" y="149387"/>
                  </a:cubicBezTo>
                  <a:cubicBezTo>
                    <a:pt x="956310" y="151292"/>
                    <a:pt x="956310" y="154149"/>
                    <a:pt x="957263" y="157007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91496" y="2814238"/>
              <a:ext cx="812673" cy="274949"/>
            </a:xfrm>
            <a:custGeom>
              <a:avLst/>
              <a:gdLst/>
              <a:ahLst/>
              <a:cxnLst/>
              <a:rect l="l" t="t" r="r" b="b"/>
              <a:pathLst>
                <a:path w="514350" h="175406" extrusionOk="0">
                  <a:moveTo>
                    <a:pt x="514350" y="173501"/>
                  </a:moveTo>
                  <a:cubicBezTo>
                    <a:pt x="512445" y="172549"/>
                    <a:pt x="509588" y="171596"/>
                    <a:pt x="508635" y="170644"/>
                  </a:cubicBezTo>
                  <a:cubicBezTo>
                    <a:pt x="490538" y="140164"/>
                    <a:pt x="466725" y="115399"/>
                    <a:pt x="436245" y="96349"/>
                  </a:cubicBezTo>
                  <a:cubicBezTo>
                    <a:pt x="407670" y="78251"/>
                    <a:pt x="377190" y="63964"/>
                    <a:pt x="344805" y="56344"/>
                  </a:cubicBezTo>
                  <a:cubicBezTo>
                    <a:pt x="322897" y="50629"/>
                    <a:pt x="300038" y="47771"/>
                    <a:pt x="278130" y="45866"/>
                  </a:cubicBezTo>
                  <a:cubicBezTo>
                    <a:pt x="256222" y="44914"/>
                    <a:pt x="234315" y="44914"/>
                    <a:pt x="212408" y="47771"/>
                  </a:cubicBezTo>
                  <a:cubicBezTo>
                    <a:pt x="190500" y="50629"/>
                    <a:pt x="169545" y="57296"/>
                    <a:pt x="148590" y="63011"/>
                  </a:cubicBezTo>
                  <a:cubicBezTo>
                    <a:pt x="126683" y="68726"/>
                    <a:pt x="106680" y="79204"/>
                    <a:pt x="87630" y="90634"/>
                  </a:cubicBezTo>
                  <a:cubicBezTo>
                    <a:pt x="62865" y="105874"/>
                    <a:pt x="40958" y="123971"/>
                    <a:pt x="22860" y="146831"/>
                  </a:cubicBezTo>
                  <a:cubicBezTo>
                    <a:pt x="17145" y="154451"/>
                    <a:pt x="13335" y="162071"/>
                    <a:pt x="7620" y="169691"/>
                  </a:cubicBezTo>
                  <a:cubicBezTo>
                    <a:pt x="5715" y="172549"/>
                    <a:pt x="2858" y="173501"/>
                    <a:pt x="0" y="175406"/>
                  </a:cubicBezTo>
                  <a:cubicBezTo>
                    <a:pt x="11430" y="110636"/>
                    <a:pt x="50483" y="67774"/>
                    <a:pt x="105727" y="37294"/>
                  </a:cubicBezTo>
                  <a:cubicBezTo>
                    <a:pt x="160020" y="6814"/>
                    <a:pt x="218122" y="-3664"/>
                    <a:pt x="280035" y="1099"/>
                  </a:cubicBezTo>
                  <a:cubicBezTo>
                    <a:pt x="335280" y="4909"/>
                    <a:pt x="386715" y="21101"/>
                    <a:pt x="432435" y="53486"/>
                  </a:cubicBezTo>
                  <a:cubicBezTo>
                    <a:pt x="468630" y="79204"/>
                    <a:pt x="495300" y="111589"/>
                    <a:pt x="508635" y="155404"/>
                  </a:cubicBezTo>
                  <a:cubicBezTo>
                    <a:pt x="509588" y="157309"/>
                    <a:pt x="509588" y="160166"/>
                    <a:pt x="509588" y="163024"/>
                  </a:cubicBezTo>
                  <a:cubicBezTo>
                    <a:pt x="509588" y="163976"/>
                    <a:pt x="510540" y="164929"/>
                    <a:pt x="510540" y="166834"/>
                  </a:cubicBezTo>
                  <a:cubicBezTo>
                    <a:pt x="513397" y="167786"/>
                    <a:pt x="513397" y="170644"/>
                    <a:pt x="514350" y="173501"/>
                  </a:cubicBezTo>
                  <a:close/>
                </a:path>
              </a:pathLst>
            </a:custGeom>
            <a:solidFill>
              <a:srgbClr val="B3B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30501" y="2830926"/>
              <a:ext cx="181327" cy="160144"/>
            </a:xfrm>
            <a:custGeom>
              <a:avLst/>
              <a:gdLst/>
              <a:ahLst/>
              <a:cxnLst/>
              <a:rect l="l" t="t" r="r" b="b"/>
              <a:pathLst>
                <a:path w="114764" h="102165" extrusionOk="0">
                  <a:moveTo>
                    <a:pt x="114765" y="73342"/>
                  </a:moveTo>
                  <a:cubicBezTo>
                    <a:pt x="109049" y="87630"/>
                    <a:pt x="98572" y="96202"/>
                    <a:pt x="84285" y="101917"/>
                  </a:cubicBezTo>
                  <a:cubicBezTo>
                    <a:pt x="82380" y="102870"/>
                    <a:pt x="77617" y="100965"/>
                    <a:pt x="76665" y="98107"/>
                  </a:cubicBezTo>
                  <a:cubicBezTo>
                    <a:pt x="58567" y="73342"/>
                    <a:pt x="35707" y="51435"/>
                    <a:pt x="9990" y="34290"/>
                  </a:cubicBezTo>
                  <a:cubicBezTo>
                    <a:pt x="-2393" y="25717"/>
                    <a:pt x="-2393" y="25717"/>
                    <a:pt x="5227" y="12382"/>
                  </a:cubicBezTo>
                  <a:cubicBezTo>
                    <a:pt x="8085" y="7620"/>
                    <a:pt x="11895" y="3810"/>
                    <a:pt x="14752" y="0"/>
                  </a:cubicBezTo>
                  <a:cubicBezTo>
                    <a:pt x="16657" y="1905"/>
                    <a:pt x="18562" y="4763"/>
                    <a:pt x="20467" y="4763"/>
                  </a:cubicBezTo>
                  <a:cubicBezTo>
                    <a:pt x="25230" y="5715"/>
                    <a:pt x="30945" y="4763"/>
                    <a:pt x="35707" y="4763"/>
                  </a:cubicBezTo>
                  <a:cubicBezTo>
                    <a:pt x="55710" y="4763"/>
                    <a:pt x="72855" y="12382"/>
                    <a:pt x="88095" y="26670"/>
                  </a:cubicBezTo>
                  <a:cubicBezTo>
                    <a:pt x="100477" y="39052"/>
                    <a:pt x="110002" y="52388"/>
                    <a:pt x="111907" y="69532"/>
                  </a:cubicBezTo>
                  <a:cubicBezTo>
                    <a:pt x="112860" y="71438"/>
                    <a:pt x="113812" y="72390"/>
                    <a:pt x="114765" y="73342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79982" y="2842620"/>
              <a:ext cx="179325" cy="148756"/>
            </a:xfrm>
            <a:custGeom>
              <a:avLst/>
              <a:gdLst/>
              <a:ahLst/>
              <a:cxnLst/>
              <a:rect l="l" t="t" r="r" b="b"/>
              <a:pathLst>
                <a:path w="113497" h="94900" extrusionOk="0">
                  <a:moveTo>
                    <a:pt x="101917" y="0"/>
                  </a:moveTo>
                  <a:cubicBezTo>
                    <a:pt x="105727" y="5715"/>
                    <a:pt x="109538" y="10478"/>
                    <a:pt x="113347" y="16193"/>
                  </a:cubicBezTo>
                  <a:cubicBezTo>
                    <a:pt x="114300" y="17145"/>
                    <a:pt x="110490" y="21908"/>
                    <a:pt x="108585" y="22860"/>
                  </a:cubicBezTo>
                  <a:cubicBezTo>
                    <a:pt x="90488" y="36195"/>
                    <a:pt x="72390" y="49530"/>
                    <a:pt x="55245" y="63818"/>
                  </a:cubicBezTo>
                  <a:cubicBezTo>
                    <a:pt x="45720" y="71438"/>
                    <a:pt x="39052" y="80963"/>
                    <a:pt x="31432" y="90488"/>
                  </a:cubicBezTo>
                  <a:cubicBezTo>
                    <a:pt x="27622" y="96203"/>
                    <a:pt x="23813" y="96203"/>
                    <a:pt x="19050" y="91440"/>
                  </a:cubicBezTo>
                  <a:cubicBezTo>
                    <a:pt x="12382" y="83820"/>
                    <a:pt x="6667" y="76200"/>
                    <a:pt x="0" y="68580"/>
                  </a:cubicBezTo>
                  <a:cubicBezTo>
                    <a:pt x="2857" y="64770"/>
                    <a:pt x="6667" y="60960"/>
                    <a:pt x="7620" y="57150"/>
                  </a:cubicBezTo>
                  <a:cubicBezTo>
                    <a:pt x="13335" y="37148"/>
                    <a:pt x="26670" y="22860"/>
                    <a:pt x="43815" y="13335"/>
                  </a:cubicBezTo>
                  <a:cubicBezTo>
                    <a:pt x="59055" y="4763"/>
                    <a:pt x="75247" y="1905"/>
                    <a:pt x="92392" y="2858"/>
                  </a:cubicBezTo>
                  <a:cubicBezTo>
                    <a:pt x="95250" y="2858"/>
                    <a:pt x="98107" y="953"/>
                    <a:pt x="101917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9443" y="2810673"/>
              <a:ext cx="171564" cy="139468"/>
            </a:xfrm>
            <a:custGeom>
              <a:avLst/>
              <a:gdLst/>
              <a:ahLst/>
              <a:cxnLst/>
              <a:rect l="l" t="t" r="r" b="b"/>
              <a:pathLst>
                <a:path w="108585" h="88975" extrusionOk="0">
                  <a:moveTo>
                    <a:pt x="108585" y="20395"/>
                  </a:moveTo>
                  <a:cubicBezTo>
                    <a:pt x="105727" y="21348"/>
                    <a:pt x="101918" y="23253"/>
                    <a:pt x="99060" y="23253"/>
                  </a:cubicBezTo>
                  <a:cubicBezTo>
                    <a:pt x="81915" y="22300"/>
                    <a:pt x="65723" y="25158"/>
                    <a:pt x="50483" y="33730"/>
                  </a:cubicBezTo>
                  <a:cubicBezTo>
                    <a:pt x="33338" y="44208"/>
                    <a:pt x="20002" y="57543"/>
                    <a:pt x="14288" y="77545"/>
                  </a:cubicBezTo>
                  <a:cubicBezTo>
                    <a:pt x="13335" y="82308"/>
                    <a:pt x="9525" y="85165"/>
                    <a:pt x="6668" y="88975"/>
                  </a:cubicBezTo>
                  <a:cubicBezTo>
                    <a:pt x="6668" y="88023"/>
                    <a:pt x="5715" y="86118"/>
                    <a:pt x="5715" y="85165"/>
                  </a:cubicBezTo>
                  <a:cubicBezTo>
                    <a:pt x="4763" y="84213"/>
                    <a:pt x="4763" y="83260"/>
                    <a:pt x="3810" y="82308"/>
                  </a:cubicBezTo>
                  <a:cubicBezTo>
                    <a:pt x="2858" y="79450"/>
                    <a:pt x="2858" y="76593"/>
                    <a:pt x="1905" y="73735"/>
                  </a:cubicBezTo>
                  <a:cubicBezTo>
                    <a:pt x="952" y="70878"/>
                    <a:pt x="952" y="68020"/>
                    <a:pt x="0" y="65163"/>
                  </a:cubicBezTo>
                  <a:cubicBezTo>
                    <a:pt x="0" y="63258"/>
                    <a:pt x="0" y="61353"/>
                    <a:pt x="0" y="60400"/>
                  </a:cubicBezTo>
                  <a:cubicBezTo>
                    <a:pt x="952" y="57543"/>
                    <a:pt x="952" y="54685"/>
                    <a:pt x="1905" y="51828"/>
                  </a:cubicBezTo>
                  <a:cubicBezTo>
                    <a:pt x="3810" y="27063"/>
                    <a:pt x="28575" y="2298"/>
                    <a:pt x="54293" y="393"/>
                  </a:cubicBezTo>
                  <a:cubicBezTo>
                    <a:pt x="75248" y="-1512"/>
                    <a:pt x="94298" y="3250"/>
                    <a:pt x="108585" y="20395"/>
                  </a:cubicBezTo>
                  <a:close/>
                </a:path>
              </a:pathLst>
            </a:custGeom>
            <a:solidFill>
              <a:srgbClr val="B2B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819" y="2802997"/>
              <a:ext cx="165545" cy="142911"/>
            </a:xfrm>
            <a:custGeom>
              <a:avLst/>
              <a:gdLst/>
              <a:ahLst/>
              <a:cxnLst/>
              <a:rect l="l" t="t" r="r" b="b"/>
              <a:pathLst>
                <a:path w="104775" h="91171" extrusionOk="0">
                  <a:moveTo>
                    <a:pt x="100013" y="91171"/>
                  </a:moveTo>
                  <a:cubicBezTo>
                    <a:pt x="99060" y="90219"/>
                    <a:pt x="97155" y="89266"/>
                    <a:pt x="97155" y="88314"/>
                  </a:cubicBezTo>
                  <a:cubicBezTo>
                    <a:pt x="95250" y="70216"/>
                    <a:pt x="85725" y="56881"/>
                    <a:pt x="73342" y="45451"/>
                  </a:cubicBezTo>
                  <a:cubicBezTo>
                    <a:pt x="59055" y="31164"/>
                    <a:pt x="41910" y="24496"/>
                    <a:pt x="20955" y="23544"/>
                  </a:cubicBezTo>
                  <a:cubicBezTo>
                    <a:pt x="16192" y="23544"/>
                    <a:pt x="10478" y="24496"/>
                    <a:pt x="5715" y="23544"/>
                  </a:cubicBezTo>
                  <a:cubicBezTo>
                    <a:pt x="3810" y="23544"/>
                    <a:pt x="1905" y="20686"/>
                    <a:pt x="0" y="18781"/>
                  </a:cubicBezTo>
                  <a:cubicBezTo>
                    <a:pt x="953" y="17829"/>
                    <a:pt x="2858" y="15924"/>
                    <a:pt x="3810" y="14971"/>
                  </a:cubicBezTo>
                  <a:cubicBezTo>
                    <a:pt x="4763" y="14019"/>
                    <a:pt x="6667" y="13066"/>
                    <a:pt x="7620" y="12114"/>
                  </a:cubicBezTo>
                  <a:cubicBezTo>
                    <a:pt x="10478" y="11161"/>
                    <a:pt x="12383" y="9256"/>
                    <a:pt x="15240" y="8304"/>
                  </a:cubicBezTo>
                  <a:cubicBezTo>
                    <a:pt x="17145" y="7351"/>
                    <a:pt x="18097" y="6399"/>
                    <a:pt x="20003" y="5446"/>
                  </a:cubicBezTo>
                  <a:cubicBezTo>
                    <a:pt x="21908" y="4494"/>
                    <a:pt x="24765" y="4494"/>
                    <a:pt x="26670" y="3541"/>
                  </a:cubicBezTo>
                  <a:cubicBezTo>
                    <a:pt x="27622" y="2589"/>
                    <a:pt x="28575" y="2589"/>
                    <a:pt x="30480" y="1636"/>
                  </a:cubicBezTo>
                  <a:cubicBezTo>
                    <a:pt x="58103" y="-5031"/>
                    <a:pt x="88583" y="9256"/>
                    <a:pt x="99060" y="34021"/>
                  </a:cubicBezTo>
                  <a:cubicBezTo>
                    <a:pt x="100013" y="35926"/>
                    <a:pt x="100965" y="36879"/>
                    <a:pt x="101917" y="38784"/>
                  </a:cubicBezTo>
                  <a:cubicBezTo>
                    <a:pt x="101917" y="40689"/>
                    <a:pt x="102870" y="42594"/>
                    <a:pt x="102870" y="43546"/>
                  </a:cubicBezTo>
                  <a:cubicBezTo>
                    <a:pt x="103822" y="44499"/>
                    <a:pt x="103822" y="45451"/>
                    <a:pt x="104775" y="47356"/>
                  </a:cubicBezTo>
                  <a:cubicBezTo>
                    <a:pt x="104775" y="57834"/>
                    <a:pt x="104775" y="67359"/>
                    <a:pt x="104775" y="77836"/>
                  </a:cubicBezTo>
                  <a:cubicBezTo>
                    <a:pt x="103822" y="78789"/>
                    <a:pt x="103822" y="79741"/>
                    <a:pt x="102870" y="81646"/>
                  </a:cubicBezTo>
                  <a:cubicBezTo>
                    <a:pt x="102870" y="84504"/>
                    <a:pt x="101917" y="87361"/>
                    <a:pt x="100013" y="91171"/>
                  </a:cubicBezTo>
                  <a:close/>
                </a:path>
              </a:pathLst>
            </a:custGeom>
            <a:solidFill>
              <a:srgbClr val="B4B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38484" y="2687917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1905" y="0"/>
                  </a:moveTo>
                  <a:cubicBezTo>
                    <a:pt x="952" y="2858"/>
                    <a:pt x="952" y="5715"/>
                    <a:pt x="0" y="8573"/>
                  </a:cubicBezTo>
                  <a:cubicBezTo>
                    <a:pt x="952" y="5715"/>
                    <a:pt x="952" y="2858"/>
                    <a:pt x="1905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38484" y="2708806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0" y="0"/>
                  </a:moveTo>
                  <a:cubicBezTo>
                    <a:pt x="952" y="2857"/>
                    <a:pt x="952" y="5715"/>
                    <a:pt x="1905" y="8573"/>
                  </a:cubicBezTo>
                  <a:cubicBezTo>
                    <a:pt x="952" y="5715"/>
                    <a:pt x="952" y="2857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98153" y="2913218"/>
              <a:ext cx="1504" cy="5972"/>
            </a:xfrm>
            <a:custGeom>
              <a:avLst/>
              <a:gdLst/>
              <a:ahLst/>
              <a:cxnLst/>
              <a:rect l="l" t="t" r="r" b="b"/>
              <a:pathLst>
                <a:path w="952" h="3810" extrusionOk="0">
                  <a:moveTo>
                    <a:pt x="953" y="3810"/>
                  </a:moveTo>
                  <a:cubicBezTo>
                    <a:pt x="953" y="2858"/>
                    <a:pt x="0" y="1905"/>
                    <a:pt x="0" y="0"/>
                  </a:cubicBezTo>
                  <a:cubicBezTo>
                    <a:pt x="0" y="952"/>
                    <a:pt x="0" y="2858"/>
                    <a:pt x="953" y="3810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44508" y="2735663"/>
              <a:ext cx="3008" cy="4478"/>
            </a:xfrm>
            <a:custGeom>
              <a:avLst/>
              <a:gdLst/>
              <a:ahLst/>
              <a:cxnLst/>
              <a:rect l="l" t="t" r="r" b="b"/>
              <a:pathLst>
                <a:path w="1904" h="2857" extrusionOk="0">
                  <a:moveTo>
                    <a:pt x="0" y="0"/>
                  </a:moveTo>
                  <a:cubicBezTo>
                    <a:pt x="952" y="953"/>
                    <a:pt x="952" y="1905"/>
                    <a:pt x="1905" y="2858"/>
                  </a:cubicBezTo>
                  <a:cubicBezTo>
                    <a:pt x="952" y="1905"/>
                    <a:pt x="0" y="953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68171" y="3216922"/>
              <a:ext cx="312513" cy="175272"/>
            </a:xfrm>
            <a:custGeom>
              <a:avLst/>
              <a:gdLst/>
              <a:ahLst/>
              <a:cxnLst/>
              <a:rect l="l" t="t" r="r" b="b"/>
              <a:pathLst>
                <a:path w="197793" h="111816" extrusionOk="0">
                  <a:moveTo>
                    <a:pt x="108353" y="0"/>
                  </a:moveTo>
                  <a:cubicBezTo>
                    <a:pt x="151216" y="0"/>
                    <a:pt x="183601" y="23813"/>
                    <a:pt x="195983" y="64770"/>
                  </a:cubicBezTo>
                  <a:cubicBezTo>
                    <a:pt x="202651" y="85725"/>
                    <a:pt x="190268" y="106680"/>
                    <a:pt x="169313" y="111443"/>
                  </a:cubicBezTo>
                  <a:cubicBezTo>
                    <a:pt x="163598" y="112395"/>
                    <a:pt x="156931" y="111443"/>
                    <a:pt x="152168" y="109538"/>
                  </a:cubicBezTo>
                  <a:cubicBezTo>
                    <a:pt x="124546" y="96202"/>
                    <a:pt x="94066" y="93345"/>
                    <a:pt x="63586" y="92393"/>
                  </a:cubicBezTo>
                  <a:cubicBezTo>
                    <a:pt x="46441" y="91440"/>
                    <a:pt x="29296" y="89535"/>
                    <a:pt x="12151" y="85725"/>
                  </a:cubicBezTo>
                  <a:cubicBezTo>
                    <a:pt x="721" y="82868"/>
                    <a:pt x="-3089" y="72390"/>
                    <a:pt x="2626" y="61913"/>
                  </a:cubicBezTo>
                  <a:cubicBezTo>
                    <a:pt x="8341" y="52388"/>
                    <a:pt x="15961" y="42863"/>
                    <a:pt x="24533" y="35243"/>
                  </a:cubicBezTo>
                  <a:cubicBezTo>
                    <a:pt x="48346" y="13335"/>
                    <a:pt x="75968" y="0"/>
                    <a:pt x="108353" y="0"/>
                  </a:cubicBezTo>
                  <a:close/>
                </a:path>
              </a:pathLst>
            </a:custGeom>
            <a:solidFill>
              <a:srgbClr val="262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73231" y="3202611"/>
              <a:ext cx="383674" cy="211494"/>
            </a:xfrm>
            <a:custGeom>
              <a:avLst/>
              <a:gdLst/>
              <a:ahLst/>
              <a:cxnLst/>
              <a:rect l="l" t="t" r="r" b="b"/>
              <a:pathLst>
                <a:path w="196756" h="110730" extrusionOk="0">
                  <a:moveTo>
                    <a:pt x="81951" y="0"/>
                  </a:moveTo>
                  <a:cubicBezTo>
                    <a:pt x="130528" y="1905"/>
                    <a:pt x="163866" y="20955"/>
                    <a:pt x="189583" y="53340"/>
                  </a:cubicBezTo>
                  <a:cubicBezTo>
                    <a:pt x="202918" y="70485"/>
                    <a:pt x="197203" y="84773"/>
                    <a:pt x="176248" y="88583"/>
                  </a:cubicBezTo>
                  <a:cubicBezTo>
                    <a:pt x="166723" y="90488"/>
                    <a:pt x="157198" y="91440"/>
                    <a:pt x="147673" y="91440"/>
                  </a:cubicBezTo>
                  <a:cubicBezTo>
                    <a:pt x="131481" y="92393"/>
                    <a:pt x="114336" y="90488"/>
                    <a:pt x="98143" y="93345"/>
                  </a:cubicBezTo>
                  <a:cubicBezTo>
                    <a:pt x="80046" y="96202"/>
                    <a:pt x="62901" y="102870"/>
                    <a:pt x="45756" y="108585"/>
                  </a:cubicBezTo>
                  <a:cubicBezTo>
                    <a:pt x="23848" y="116205"/>
                    <a:pt x="988" y="102870"/>
                    <a:pt x="36" y="79058"/>
                  </a:cubicBezTo>
                  <a:cubicBezTo>
                    <a:pt x="-917" y="53340"/>
                    <a:pt x="17181" y="20002"/>
                    <a:pt x="48613" y="7620"/>
                  </a:cubicBezTo>
                  <a:cubicBezTo>
                    <a:pt x="60996" y="3810"/>
                    <a:pt x="74331" y="952"/>
                    <a:pt x="81951" y="0"/>
                  </a:cubicBez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874541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87769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16434" y="3130115"/>
              <a:ext cx="1539775" cy="444140"/>
            </a:xfrm>
            <a:custGeom>
              <a:avLst/>
              <a:gdLst/>
              <a:ahLst/>
              <a:cxnLst/>
              <a:rect l="l" t="t" r="r" b="b"/>
              <a:pathLst>
                <a:path w="974541" h="283343" extrusionOk="0">
                  <a:moveTo>
                    <a:pt x="966701" y="124949"/>
                  </a:moveTo>
                  <a:cubicBezTo>
                    <a:pt x="968606" y="130664"/>
                    <a:pt x="970511" y="136379"/>
                    <a:pt x="971463" y="142094"/>
                  </a:cubicBezTo>
                  <a:cubicBezTo>
                    <a:pt x="977178" y="176384"/>
                    <a:pt x="975273" y="209722"/>
                    <a:pt x="962891" y="241154"/>
                  </a:cubicBezTo>
                  <a:cubicBezTo>
                    <a:pt x="949556" y="274492"/>
                    <a:pt x="910503" y="289732"/>
                    <a:pt x="876213" y="279254"/>
                  </a:cubicBezTo>
                  <a:cubicBezTo>
                    <a:pt x="842876" y="268777"/>
                    <a:pt x="808586" y="260204"/>
                    <a:pt x="775248" y="251632"/>
                  </a:cubicBezTo>
                  <a:cubicBezTo>
                    <a:pt x="750483" y="245917"/>
                    <a:pt x="725718" y="240202"/>
                    <a:pt x="700001" y="236392"/>
                  </a:cubicBezTo>
                  <a:cubicBezTo>
                    <a:pt x="679998" y="232582"/>
                    <a:pt x="660948" y="230677"/>
                    <a:pt x="640946" y="228772"/>
                  </a:cubicBezTo>
                  <a:cubicBezTo>
                    <a:pt x="606656" y="225914"/>
                    <a:pt x="572366" y="222104"/>
                    <a:pt x="537123" y="221152"/>
                  </a:cubicBezTo>
                  <a:cubicBezTo>
                    <a:pt x="503786" y="220199"/>
                    <a:pt x="470448" y="220199"/>
                    <a:pt x="436158" y="221152"/>
                  </a:cubicBezTo>
                  <a:cubicBezTo>
                    <a:pt x="411393" y="222104"/>
                    <a:pt x="387581" y="223057"/>
                    <a:pt x="362816" y="225914"/>
                  </a:cubicBezTo>
                  <a:cubicBezTo>
                    <a:pt x="338051" y="227819"/>
                    <a:pt x="313286" y="231629"/>
                    <a:pt x="289473" y="234487"/>
                  </a:cubicBezTo>
                  <a:cubicBezTo>
                    <a:pt x="267566" y="237344"/>
                    <a:pt x="246611" y="241154"/>
                    <a:pt x="224703" y="244964"/>
                  </a:cubicBezTo>
                  <a:cubicBezTo>
                    <a:pt x="200891" y="249727"/>
                    <a:pt x="176126" y="255442"/>
                    <a:pt x="152313" y="262109"/>
                  </a:cubicBezTo>
                  <a:cubicBezTo>
                    <a:pt x="131358" y="267824"/>
                    <a:pt x="110403" y="273539"/>
                    <a:pt x="89448" y="281159"/>
                  </a:cubicBezTo>
                  <a:cubicBezTo>
                    <a:pt x="63731" y="289732"/>
                    <a:pt x="21821" y="272587"/>
                    <a:pt x="10391" y="238297"/>
                  </a:cubicBezTo>
                  <a:cubicBezTo>
                    <a:pt x="-2944" y="201149"/>
                    <a:pt x="-2944" y="163049"/>
                    <a:pt x="7533" y="124949"/>
                  </a:cubicBezTo>
                  <a:cubicBezTo>
                    <a:pt x="7533" y="123997"/>
                    <a:pt x="8486" y="123997"/>
                    <a:pt x="9438" y="123044"/>
                  </a:cubicBezTo>
                  <a:cubicBezTo>
                    <a:pt x="13248" y="119234"/>
                    <a:pt x="18011" y="116377"/>
                    <a:pt x="20868" y="111614"/>
                  </a:cubicBezTo>
                  <a:cubicBezTo>
                    <a:pt x="42776" y="78277"/>
                    <a:pt x="72303" y="53512"/>
                    <a:pt x="106593" y="34462"/>
                  </a:cubicBezTo>
                  <a:cubicBezTo>
                    <a:pt x="121833" y="25889"/>
                    <a:pt x="138026" y="21127"/>
                    <a:pt x="154218" y="14459"/>
                  </a:cubicBezTo>
                  <a:cubicBezTo>
                    <a:pt x="179936" y="4934"/>
                    <a:pt x="206606" y="2077"/>
                    <a:pt x="234228" y="1124"/>
                  </a:cubicBezTo>
                  <a:cubicBezTo>
                    <a:pt x="261851" y="172"/>
                    <a:pt x="290426" y="4934"/>
                    <a:pt x="317096" y="12554"/>
                  </a:cubicBezTo>
                  <a:cubicBezTo>
                    <a:pt x="340908" y="19222"/>
                    <a:pt x="364721" y="29699"/>
                    <a:pt x="388533" y="36367"/>
                  </a:cubicBezTo>
                  <a:cubicBezTo>
                    <a:pt x="407583" y="42082"/>
                    <a:pt x="427586" y="45892"/>
                    <a:pt x="446636" y="47797"/>
                  </a:cubicBezTo>
                  <a:cubicBezTo>
                    <a:pt x="467591" y="49702"/>
                    <a:pt x="488546" y="49702"/>
                    <a:pt x="509501" y="47797"/>
                  </a:cubicBezTo>
                  <a:cubicBezTo>
                    <a:pt x="531408" y="46844"/>
                    <a:pt x="552363" y="44939"/>
                    <a:pt x="573318" y="39224"/>
                  </a:cubicBezTo>
                  <a:cubicBezTo>
                    <a:pt x="600941" y="32557"/>
                    <a:pt x="626658" y="22079"/>
                    <a:pt x="654281" y="13507"/>
                  </a:cubicBezTo>
                  <a:cubicBezTo>
                    <a:pt x="666663" y="9697"/>
                    <a:pt x="678093" y="5887"/>
                    <a:pt x="690476" y="3982"/>
                  </a:cubicBezTo>
                  <a:cubicBezTo>
                    <a:pt x="714288" y="172"/>
                    <a:pt x="738101" y="-1733"/>
                    <a:pt x="762866" y="2077"/>
                  </a:cubicBezTo>
                  <a:cubicBezTo>
                    <a:pt x="776201" y="3982"/>
                    <a:pt x="789536" y="4934"/>
                    <a:pt x="802871" y="8744"/>
                  </a:cubicBezTo>
                  <a:cubicBezTo>
                    <a:pt x="820016" y="13507"/>
                    <a:pt x="836208" y="19222"/>
                    <a:pt x="852401" y="25889"/>
                  </a:cubicBezTo>
                  <a:cubicBezTo>
                    <a:pt x="863831" y="30652"/>
                    <a:pt x="875261" y="36367"/>
                    <a:pt x="885738" y="43987"/>
                  </a:cubicBezTo>
                  <a:cubicBezTo>
                    <a:pt x="901931" y="56369"/>
                    <a:pt x="918123" y="68752"/>
                    <a:pt x="933363" y="83039"/>
                  </a:cubicBezTo>
                  <a:cubicBezTo>
                    <a:pt x="946698" y="95422"/>
                    <a:pt x="956223" y="110662"/>
                    <a:pt x="962891" y="126854"/>
                  </a:cubicBezTo>
                  <a:cubicBezTo>
                    <a:pt x="963843" y="126854"/>
                    <a:pt x="964796" y="125902"/>
                    <a:pt x="966701" y="124949"/>
                  </a:cubicBezTo>
                  <a:close/>
                  <a:moveTo>
                    <a:pt x="710478" y="55417"/>
                  </a:moveTo>
                  <a:cubicBezTo>
                    <a:pt x="678093" y="55417"/>
                    <a:pt x="650471" y="68752"/>
                    <a:pt x="626658" y="89707"/>
                  </a:cubicBezTo>
                  <a:cubicBezTo>
                    <a:pt x="618086" y="97327"/>
                    <a:pt x="610466" y="106852"/>
                    <a:pt x="604751" y="116377"/>
                  </a:cubicBezTo>
                  <a:cubicBezTo>
                    <a:pt x="598083" y="126854"/>
                    <a:pt x="601893" y="137332"/>
                    <a:pt x="614276" y="140189"/>
                  </a:cubicBezTo>
                  <a:cubicBezTo>
                    <a:pt x="631421" y="143999"/>
                    <a:pt x="648566" y="146857"/>
                    <a:pt x="665711" y="146857"/>
                  </a:cubicBezTo>
                  <a:cubicBezTo>
                    <a:pt x="696191" y="147809"/>
                    <a:pt x="725718" y="150667"/>
                    <a:pt x="754293" y="164002"/>
                  </a:cubicBezTo>
                  <a:cubicBezTo>
                    <a:pt x="759056" y="166859"/>
                    <a:pt x="765723" y="166859"/>
                    <a:pt x="771438" y="165907"/>
                  </a:cubicBezTo>
                  <a:cubicBezTo>
                    <a:pt x="793346" y="162097"/>
                    <a:pt x="804776" y="141142"/>
                    <a:pt x="798108" y="119234"/>
                  </a:cubicBezTo>
                  <a:cubicBezTo>
                    <a:pt x="785726" y="79229"/>
                    <a:pt x="753341" y="54464"/>
                    <a:pt x="710478" y="55417"/>
                  </a:cubicBezTo>
                  <a:close/>
                  <a:moveTo>
                    <a:pt x="258993" y="50654"/>
                  </a:moveTo>
                  <a:cubicBezTo>
                    <a:pt x="252326" y="52559"/>
                    <a:pt x="238038" y="54464"/>
                    <a:pt x="225656" y="59227"/>
                  </a:cubicBezTo>
                  <a:cubicBezTo>
                    <a:pt x="193271" y="71609"/>
                    <a:pt x="175173" y="104947"/>
                    <a:pt x="177078" y="130664"/>
                  </a:cubicBezTo>
                  <a:cubicBezTo>
                    <a:pt x="178031" y="153524"/>
                    <a:pt x="200891" y="167812"/>
                    <a:pt x="222798" y="160192"/>
                  </a:cubicBezTo>
                  <a:cubicBezTo>
                    <a:pt x="239943" y="153524"/>
                    <a:pt x="257088" y="147809"/>
                    <a:pt x="275186" y="144952"/>
                  </a:cubicBezTo>
                  <a:cubicBezTo>
                    <a:pt x="291378" y="142094"/>
                    <a:pt x="308523" y="143999"/>
                    <a:pt x="324716" y="143047"/>
                  </a:cubicBezTo>
                  <a:cubicBezTo>
                    <a:pt x="334241" y="142094"/>
                    <a:pt x="343766" y="142094"/>
                    <a:pt x="353291" y="140189"/>
                  </a:cubicBezTo>
                  <a:cubicBezTo>
                    <a:pt x="375198" y="136379"/>
                    <a:pt x="380913" y="122092"/>
                    <a:pt x="366626" y="104947"/>
                  </a:cubicBezTo>
                  <a:cubicBezTo>
                    <a:pt x="340908" y="71609"/>
                    <a:pt x="307571" y="52559"/>
                    <a:pt x="258993" y="50654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flipH="1">
            <a:off x="9194436" y="5680288"/>
            <a:ext cx="1421760" cy="1259916"/>
            <a:chOff x="-57404" y="6066190"/>
            <a:chExt cx="959352" cy="850146"/>
          </a:xfrm>
        </p:grpSpPr>
        <p:sp>
          <p:nvSpPr>
            <p:cNvPr id="33" name="Google Shape;33;p2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35" name="Google Shape;35;p2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36" name="Google Shape;36;p2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" name="Google Shape;38;p2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2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" name="Google Shape;42;p2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 flipH="1">
            <a:off x="245345" y="2694815"/>
            <a:ext cx="1448131" cy="3087992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 flipH="1">
            <a:off x="2475486" y="2548662"/>
            <a:ext cx="2082258" cy="4773603"/>
            <a:chOff x="6209083" y="1899986"/>
            <a:chExt cx="1085697" cy="2488974"/>
          </a:xfrm>
        </p:grpSpPr>
        <p:sp>
          <p:nvSpPr>
            <p:cNvPr id="51" name="Google Shape;51;p2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flipH="1">
            <a:off x="6270708" y="4189128"/>
            <a:ext cx="1441070" cy="3306949"/>
            <a:chOff x="4564559" y="2755331"/>
            <a:chExt cx="751379" cy="1724255"/>
          </a:xfrm>
        </p:grpSpPr>
        <p:sp>
          <p:nvSpPr>
            <p:cNvPr id="54" name="Google Shape;54;p2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flipH="1">
            <a:off x="6386445" y="5701719"/>
            <a:ext cx="1961981" cy="1987556"/>
            <a:chOff x="4232609" y="3544001"/>
            <a:chExt cx="1022984" cy="1036319"/>
          </a:xfrm>
        </p:grpSpPr>
        <p:sp>
          <p:nvSpPr>
            <p:cNvPr id="57" name="Google Shape;57;p2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flipH="1">
            <a:off x="-810734" y="3035891"/>
            <a:ext cx="1968425" cy="3416883"/>
            <a:chOff x="7981884" y="2154029"/>
            <a:chExt cx="1026344" cy="1781575"/>
          </a:xfrm>
        </p:grpSpPr>
        <p:sp>
          <p:nvSpPr>
            <p:cNvPr id="60" name="Google Shape;60;p2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 flipH="1">
            <a:off x="10214977" y="4816068"/>
            <a:ext cx="2375470" cy="2361002"/>
            <a:chOff x="2327129" y="3221103"/>
            <a:chExt cx="1159671" cy="1202017"/>
          </a:xfrm>
        </p:grpSpPr>
        <p:sp>
          <p:nvSpPr>
            <p:cNvPr id="63" name="Google Shape;63;p2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64;p2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 rot="-802248" flipH="1">
            <a:off x="3829075" y="3023597"/>
            <a:ext cx="2375255" cy="3417623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 flipH="1">
            <a:off x="247999" y="4512485"/>
            <a:ext cx="642848" cy="243096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flipH="1">
            <a:off x="5524842" y="3637446"/>
            <a:ext cx="626000" cy="2765196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flipH="1">
            <a:off x="5414881" y="4061265"/>
            <a:ext cx="1526886" cy="2370692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2"/>
          <p:cNvGrpSpPr/>
          <p:nvPr/>
        </p:nvGrpSpPr>
        <p:grpSpPr>
          <a:xfrm flipH="1">
            <a:off x="-548372" y="4570928"/>
            <a:ext cx="1304019" cy="2569194"/>
            <a:chOff x="8191513" y="2954403"/>
            <a:chExt cx="679920" cy="1339587"/>
          </a:xfrm>
        </p:grpSpPr>
        <p:sp>
          <p:nvSpPr>
            <p:cNvPr id="79" name="Google Shape;79;p2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 flipH="1">
            <a:off x="485576" y="4930808"/>
            <a:ext cx="1033990" cy="2271444"/>
            <a:chOff x="7793199" y="3142045"/>
            <a:chExt cx="539126" cy="1184339"/>
          </a:xfrm>
        </p:grpSpPr>
        <p:sp>
          <p:nvSpPr>
            <p:cNvPr id="82" name="Google Shape;82;p2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2"/>
          <p:cNvGrpSpPr/>
          <p:nvPr/>
        </p:nvGrpSpPr>
        <p:grpSpPr>
          <a:xfrm flipH="1">
            <a:off x="891654" y="4874177"/>
            <a:ext cx="2217512" cy="2543594"/>
            <a:chOff x="6964378" y="3112518"/>
            <a:chExt cx="1156219" cy="1326239"/>
          </a:xfrm>
        </p:grpSpPr>
        <p:sp>
          <p:nvSpPr>
            <p:cNvPr id="85" name="Google Shape;85;p2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2"/>
          <p:cNvGrpSpPr/>
          <p:nvPr/>
        </p:nvGrpSpPr>
        <p:grpSpPr>
          <a:xfrm flipH="1">
            <a:off x="3821618" y="4397382"/>
            <a:ext cx="1740716" cy="3777822"/>
            <a:chOff x="5685287" y="2863915"/>
            <a:chExt cx="907616" cy="1969770"/>
          </a:xfrm>
        </p:grpSpPr>
        <p:sp>
          <p:nvSpPr>
            <p:cNvPr id="88" name="Google Shape;88;p2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 flipH="1">
            <a:off x="2585295" y="4404691"/>
            <a:ext cx="1660410" cy="3473653"/>
            <a:chOff x="6371781" y="2867726"/>
            <a:chExt cx="865744" cy="1811175"/>
          </a:xfrm>
        </p:grpSpPr>
        <p:sp>
          <p:nvSpPr>
            <p:cNvPr id="92" name="Google Shape;92;p2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 flipH="1">
            <a:off x="4754129" y="4908343"/>
            <a:ext cx="2126832" cy="2971527"/>
            <a:chOff x="4997749" y="3130332"/>
            <a:chExt cx="1108938" cy="1549365"/>
          </a:xfrm>
        </p:grpSpPr>
        <p:sp>
          <p:nvSpPr>
            <p:cNvPr id="95" name="Google Shape;95;p2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flipH="1">
            <a:off x="2944758" y="3184399"/>
            <a:ext cx="175334" cy="175334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flipH="1">
            <a:off x="2224993" y="2804424"/>
            <a:ext cx="164378" cy="164378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flipH="1">
            <a:off x="4672915" y="3018159"/>
            <a:ext cx="186295" cy="18629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flipH="1">
            <a:off x="1412049" y="3873103"/>
            <a:ext cx="84015" cy="84015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flipH="1">
            <a:off x="650285" y="2475526"/>
            <a:ext cx="142461" cy="142532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3180393" y="2607129"/>
            <a:ext cx="73057" cy="73057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>
            <a:off x="6441253" y="3646579"/>
            <a:ext cx="135153" cy="135153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flipH="1">
            <a:off x="7018518" y="3946175"/>
            <a:ext cx="113236" cy="113236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flipH="1">
            <a:off x="7933762" y="5212150"/>
            <a:ext cx="175334" cy="175336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91440" y="45720"/>
                </a:moveTo>
                <a:cubicBezTo>
                  <a:pt x="91440" y="71438"/>
                  <a:pt x="70485" y="91440"/>
                  <a:pt x="45720" y="91440"/>
                </a:cubicBezTo>
                <a:cubicBezTo>
                  <a:pt x="20955" y="91440"/>
                  <a:pt x="0" y="70485"/>
                  <a:pt x="0" y="45720"/>
                </a:cubicBezTo>
                <a:cubicBezTo>
                  <a:pt x="0" y="20955"/>
                  <a:pt x="20955" y="0"/>
                  <a:pt x="45720" y="0"/>
                </a:cubicBezTo>
                <a:cubicBezTo>
                  <a:pt x="70485" y="0"/>
                  <a:pt x="91440" y="20003"/>
                  <a:pt x="91440" y="45720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flipH="1">
            <a:off x="8589571" y="5877108"/>
            <a:ext cx="127849" cy="127849"/>
          </a:xfrm>
          <a:custGeom>
            <a:avLst/>
            <a:gdLst/>
            <a:ahLst/>
            <a:cxnLst/>
            <a:rect l="l" t="t" r="r" b="b"/>
            <a:pathLst>
              <a:path w="66675" h="66675" extrusionOk="0">
                <a:moveTo>
                  <a:pt x="66675" y="33338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8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flipH="1">
            <a:off x="9737664" y="4644008"/>
            <a:ext cx="124196" cy="124195"/>
          </a:xfrm>
          <a:custGeom>
            <a:avLst/>
            <a:gdLst/>
            <a:ahLst/>
            <a:cxnLst/>
            <a:rect l="l" t="t" r="r" b="b"/>
            <a:pathLst>
              <a:path w="64770" h="64769" extrusionOk="0">
                <a:moveTo>
                  <a:pt x="64770" y="32385"/>
                </a:moveTo>
                <a:cubicBezTo>
                  <a:pt x="64770" y="50482"/>
                  <a:pt x="50483" y="64770"/>
                  <a:pt x="32385" y="64770"/>
                </a:cubicBezTo>
                <a:cubicBezTo>
                  <a:pt x="14288" y="64770"/>
                  <a:pt x="0" y="50482"/>
                  <a:pt x="0" y="32385"/>
                </a:cubicBezTo>
                <a:cubicBezTo>
                  <a:pt x="0" y="14288"/>
                  <a:pt x="14288" y="0"/>
                  <a:pt x="32385" y="0"/>
                </a:cubicBezTo>
                <a:cubicBezTo>
                  <a:pt x="50483" y="0"/>
                  <a:pt x="64770" y="14288"/>
                  <a:pt x="64770" y="32385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flipH="1">
            <a:off x="10561916" y="4965797"/>
            <a:ext cx="102278" cy="102279"/>
          </a:xfrm>
          <a:custGeom>
            <a:avLst/>
            <a:gdLst/>
            <a:ahLst/>
            <a:cxnLst/>
            <a:rect l="l" t="t" r="r" b="b"/>
            <a:pathLst>
              <a:path w="53339" h="53340" extrusionOk="0">
                <a:moveTo>
                  <a:pt x="53340" y="26670"/>
                </a:moveTo>
                <a:cubicBezTo>
                  <a:pt x="53340" y="41399"/>
                  <a:pt x="41399" y="53340"/>
                  <a:pt x="26670" y="53340"/>
                </a:cubicBezTo>
                <a:cubicBezTo>
                  <a:pt x="11941" y="53340"/>
                  <a:pt x="0" y="41399"/>
                  <a:pt x="0" y="26670"/>
                </a:cubicBezTo>
                <a:cubicBezTo>
                  <a:pt x="0" y="11941"/>
                  <a:pt x="11940" y="0"/>
                  <a:pt x="26670" y="0"/>
                </a:cubicBezTo>
                <a:cubicBezTo>
                  <a:pt x="41399" y="0"/>
                  <a:pt x="53340" y="11941"/>
                  <a:pt x="53340" y="26670"/>
                </a:cubicBezTo>
                <a:close/>
              </a:path>
            </a:pathLst>
          </a:custGeom>
          <a:solidFill>
            <a:srgbClr val="295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flipH="1">
            <a:off x="11290816" y="4819653"/>
            <a:ext cx="124195" cy="124196"/>
          </a:xfrm>
          <a:custGeom>
            <a:avLst/>
            <a:gdLst/>
            <a:ahLst/>
            <a:cxnLst/>
            <a:rect l="l" t="t" r="r" b="b"/>
            <a:pathLst>
              <a:path w="64769" h="64770" extrusionOk="0">
                <a:moveTo>
                  <a:pt x="64770" y="32385"/>
                </a:moveTo>
                <a:cubicBezTo>
                  <a:pt x="64770" y="50483"/>
                  <a:pt x="50482" y="64770"/>
                  <a:pt x="32385" y="64770"/>
                </a:cubicBezTo>
                <a:cubicBezTo>
                  <a:pt x="14288" y="64770"/>
                  <a:pt x="0" y="50483"/>
                  <a:pt x="0" y="32385"/>
                </a:cubicBezTo>
                <a:cubicBezTo>
                  <a:pt x="0" y="14288"/>
                  <a:pt x="14288" y="0"/>
                  <a:pt x="32385" y="0"/>
                </a:cubicBezTo>
                <a:cubicBezTo>
                  <a:pt x="50482" y="953"/>
                  <a:pt x="64770" y="15240"/>
                  <a:pt x="64770" y="32385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flipH="1">
            <a:off x="11270722" y="5796992"/>
            <a:ext cx="135155" cy="135153"/>
          </a:xfrm>
          <a:custGeom>
            <a:avLst/>
            <a:gdLst/>
            <a:ahLst/>
            <a:cxnLst/>
            <a:rect l="l" t="t" r="r" b="b"/>
            <a:pathLst>
              <a:path w="70485" h="70484" extrusionOk="0">
                <a:moveTo>
                  <a:pt x="70485" y="35243"/>
                </a:moveTo>
                <a:cubicBezTo>
                  <a:pt x="70485" y="54293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3"/>
                </a:cubicBezTo>
                <a:cubicBezTo>
                  <a:pt x="0" y="16193"/>
                  <a:pt x="15240" y="0"/>
                  <a:pt x="35243" y="0"/>
                </a:cubicBezTo>
                <a:cubicBezTo>
                  <a:pt x="55245" y="953"/>
                  <a:pt x="70485" y="16193"/>
                  <a:pt x="70485" y="3524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flipH="1">
            <a:off x="8369167" y="4706525"/>
            <a:ext cx="102279" cy="102279"/>
          </a:xfrm>
          <a:custGeom>
            <a:avLst/>
            <a:gdLst/>
            <a:ahLst/>
            <a:cxnLst/>
            <a:rect l="l" t="t" r="r" b="b"/>
            <a:pathLst>
              <a:path w="53340" h="53340" extrusionOk="0">
                <a:moveTo>
                  <a:pt x="53340" y="26670"/>
                </a:moveTo>
                <a:cubicBezTo>
                  <a:pt x="53340" y="41399"/>
                  <a:pt x="41399" y="53340"/>
                  <a:pt x="26670" y="53340"/>
                </a:cubicBezTo>
                <a:cubicBezTo>
                  <a:pt x="11941" y="53340"/>
                  <a:pt x="0" y="41399"/>
                  <a:pt x="0" y="26670"/>
                </a:cubicBezTo>
                <a:cubicBezTo>
                  <a:pt x="0" y="11941"/>
                  <a:pt x="11941" y="0"/>
                  <a:pt x="26670" y="0"/>
                </a:cubicBezTo>
                <a:cubicBezTo>
                  <a:pt x="41399" y="0"/>
                  <a:pt x="53340" y="11941"/>
                  <a:pt x="53340" y="26670"/>
                </a:cubicBezTo>
                <a:close/>
              </a:path>
            </a:pathLst>
          </a:custGeom>
          <a:solidFill>
            <a:srgbClr val="295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flipH="1">
            <a:off x="1508869" y="2501174"/>
            <a:ext cx="76710" cy="76708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A picture containing table, sitting, white, ha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96692" flipH="1">
            <a:off x="7500641" y="5391412"/>
            <a:ext cx="2014467" cy="135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 amt="21000"/>
          </a:blip>
          <a:srcRect t="238" b="248"/>
          <a:stretch/>
        </p:blipFill>
        <p:spPr>
          <a:xfrm rot="-2925913" flipH="1">
            <a:off x="-1416662" y="-945033"/>
            <a:ext cx="8398244" cy="1028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body" idx="1"/>
          </p:nvPr>
        </p:nvSpPr>
        <p:spPr>
          <a:xfrm>
            <a:off x="2827550" y="1536625"/>
            <a:ext cx="8948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🐍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78" name="Google Shape;278;p4"/>
          <p:cNvGrpSpPr/>
          <p:nvPr/>
        </p:nvGrpSpPr>
        <p:grpSpPr>
          <a:xfrm flipH="1">
            <a:off x="9161993" y="-298758"/>
            <a:ext cx="3119195" cy="2458763"/>
            <a:chOff x="-123583" y="-266861"/>
            <a:chExt cx="3119195" cy="2458763"/>
          </a:xfrm>
        </p:grpSpPr>
        <p:grpSp>
          <p:nvGrpSpPr>
            <p:cNvPr id="279" name="Google Shape;279;p4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283" name="Google Shape;283;p4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284" name="Google Shape;284;p4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4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" name="Google Shape;286;p4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287" name="Google Shape;287;p4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288" name="Google Shape;288;p4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4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4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291" name="Google Shape;291;p4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4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3" name="Google Shape;293;p4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4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4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6" name="Google Shape;296;p4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297" name="Google Shape;297;p4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4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99;p4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300" name="Google Shape;300;p4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4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" name="Google Shape;302;p4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303" name="Google Shape;303;p4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" name="Google Shape;305;p4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306" name="Google Shape;306;p4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07;p4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08" name="Google Shape;308;p4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309" name="Google Shape;309;p4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310" name="Google Shape;310;p4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4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313" name="Google Shape;313;p4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5" name="Google Shape;315;p4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316" name="Google Shape;316;p4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8" name="Google Shape;318;p4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1" name="Google Shape;321;p4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322" name="Google Shape;322;p4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4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325" name="Google Shape;325;p4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7" name="Google Shape;327;p4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328" name="Google Shape;328;p4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0" name="Google Shape;330;p4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331" name="Google Shape;331;p4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3" name="Google Shape;333;p4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334" name="Google Shape;334;p4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335" name="Google Shape;335;p4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" name="Google Shape;337;p4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338" name="Google Shape;338;p4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" name="Google Shape;340;p4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341" name="Google Shape;341;p4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46;p4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347" name="Google Shape;347;p4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48;p4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49" name="Google Shape;349;p4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350" name="Google Shape;350;p4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4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354" name="Google Shape;354;p4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" name="Google Shape;356;p4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4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358" name="Google Shape;358;p4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4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361" name="Google Shape;361;p4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4"/>
          <p:cNvGrpSpPr/>
          <p:nvPr/>
        </p:nvGrpSpPr>
        <p:grpSpPr>
          <a:xfrm flipH="1">
            <a:off x="-400258" y="2373560"/>
            <a:ext cx="5589633" cy="5016139"/>
            <a:chOff x="6989349" y="2374457"/>
            <a:chExt cx="5589633" cy="5016139"/>
          </a:xfrm>
        </p:grpSpPr>
        <p:sp>
          <p:nvSpPr>
            <p:cNvPr id="364" name="Google Shape;364;p4"/>
            <p:cNvSpPr/>
            <p:nvPr/>
          </p:nvSpPr>
          <p:spPr>
            <a:xfrm>
              <a:off x="7066265" y="2374457"/>
              <a:ext cx="5134103" cy="4506408"/>
            </a:xfrm>
            <a:custGeom>
              <a:avLst/>
              <a:gdLst/>
              <a:ahLst/>
              <a:cxnLst/>
              <a:rect l="l" t="t" r="r" b="b"/>
              <a:pathLst>
                <a:path w="6800137" h="4706431" extrusionOk="0">
                  <a:moveTo>
                    <a:pt x="6784070" y="0"/>
                  </a:moveTo>
                  <a:cubicBezTo>
                    <a:pt x="6789426" y="1559869"/>
                    <a:pt x="6794781" y="3119737"/>
                    <a:pt x="6800137" y="4679606"/>
                  </a:cubicBezTo>
                  <a:lnTo>
                    <a:pt x="1332" y="4706431"/>
                  </a:lnTo>
                  <a:cubicBezTo>
                    <a:pt x="-41196" y="4116864"/>
                    <a:pt x="929226" y="2392817"/>
                    <a:pt x="3594136" y="2373183"/>
                  </a:cubicBezTo>
                  <a:cubicBezTo>
                    <a:pt x="6259046" y="2353549"/>
                    <a:pt x="6746069" y="33293"/>
                    <a:pt x="6784070" y="0"/>
                  </a:cubicBezTo>
                  <a:close/>
                </a:path>
              </a:pathLst>
            </a:custGeom>
            <a:gradFill>
              <a:gsLst>
                <a:gs pos="0">
                  <a:srgbClr val="255B51"/>
                </a:gs>
                <a:gs pos="7000">
                  <a:srgbClr val="255B51"/>
                </a:gs>
                <a:gs pos="60000">
                  <a:srgbClr val="224943"/>
                </a:gs>
                <a:gs pos="100000">
                  <a:srgbClr val="224943"/>
                </a:gs>
              </a:gsLst>
              <a:lin ang="102001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4"/>
            <p:cNvGrpSpPr/>
            <p:nvPr/>
          </p:nvGrpSpPr>
          <p:grpSpPr>
            <a:xfrm>
              <a:off x="6989349" y="5013261"/>
              <a:ext cx="5589633" cy="2377336"/>
              <a:chOff x="-430066" y="2547139"/>
              <a:chExt cx="13401181" cy="5699678"/>
            </a:xfrm>
          </p:grpSpPr>
          <p:grpSp>
            <p:nvGrpSpPr>
              <p:cNvPr id="366" name="Google Shape;366;p4"/>
              <p:cNvGrpSpPr/>
              <p:nvPr/>
            </p:nvGrpSpPr>
            <p:grpSpPr>
              <a:xfrm>
                <a:off x="1544186" y="5751901"/>
                <a:ext cx="1421760" cy="1259916"/>
                <a:chOff x="-57404" y="6066190"/>
                <a:chExt cx="959352" cy="850146"/>
              </a:xfrm>
            </p:grpSpPr>
            <p:sp>
              <p:nvSpPr>
                <p:cNvPr id="367" name="Google Shape;367;p4"/>
                <p:cNvSpPr/>
                <p:nvPr/>
              </p:nvSpPr>
              <p:spPr>
                <a:xfrm>
                  <a:off x="-50142" y="6252659"/>
                  <a:ext cx="667285" cy="657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5" h="657432" extrusionOk="0">
                      <a:moveTo>
                        <a:pt x="541556" y="505985"/>
                      </a:moveTo>
                      <a:cubicBezTo>
                        <a:pt x="511076" y="485030"/>
                        <a:pt x="502503" y="460265"/>
                        <a:pt x="499646" y="425022"/>
                      </a:cubicBezTo>
                      <a:cubicBezTo>
                        <a:pt x="496788" y="389780"/>
                        <a:pt x="467261" y="330725"/>
                        <a:pt x="464403" y="295482"/>
                      </a:cubicBezTo>
                      <a:cubicBezTo>
                        <a:pt x="457736" y="223092"/>
                        <a:pt x="464403" y="157370"/>
                        <a:pt x="481548" y="105935"/>
                      </a:cubicBezTo>
                      <a:cubicBezTo>
                        <a:pt x="460593" y="96410"/>
                        <a:pt x="448211" y="85932"/>
                        <a:pt x="426303" y="105935"/>
                      </a:cubicBezTo>
                      <a:cubicBezTo>
                        <a:pt x="399633" y="129747"/>
                        <a:pt x="421541" y="182135"/>
                        <a:pt x="399633" y="237380"/>
                      </a:cubicBezTo>
                      <a:cubicBezTo>
                        <a:pt x="381536" y="283100"/>
                        <a:pt x="353913" y="328820"/>
                        <a:pt x="370106" y="391685"/>
                      </a:cubicBezTo>
                      <a:cubicBezTo>
                        <a:pt x="379631" y="428832"/>
                        <a:pt x="369153" y="468837"/>
                        <a:pt x="386298" y="517415"/>
                      </a:cubicBezTo>
                      <a:cubicBezTo>
                        <a:pt x="325338" y="500270"/>
                        <a:pt x="317718" y="467885"/>
                        <a:pt x="292001" y="411687"/>
                      </a:cubicBezTo>
                      <a:cubicBezTo>
                        <a:pt x="276761" y="379302"/>
                        <a:pt x="265331" y="345965"/>
                        <a:pt x="250091" y="313580"/>
                      </a:cubicBezTo>
                      <a:cubicBezTo>
                        <a:pt x="234851" y="281195"/>
                        <a:pt x="214848" y="254525"/>
                        <a:pt x="194846" y="225950"/>
                      </a:cubicBezTo>
                      <a:cubicBezTo>
                        <a:pt x="171986" y="191660"/>
                        <a:pt x="173891" y="159275"/>
                        <a:pt x="174843" y="119270"/>
                      </a:cubicBezTo>
                      <a:cubicBezTo>
                        <a:pt x="174843" y="93552"/>
                        <a:pt x="136743" y="37355"/>
                        <a:pt x="118646" y="17352"/>
                      </a:cubicBezTo>
                      <a:cubicBezTo>
                        <a:pt x="99596" y="-3603"/>
                        <a:pt x="81498" y="-2650"/>
                        <a:pt x="63401" y="4970"/>
                      </a:cubicBezTo>
                      <a:cubicBezTo>
                        <a:pt x="60543" y="11637"/>
                        <a:pt x="56733" y="17352"/>
                        <a:pt x="54828" y="24020"/>
                      </a:cubicBezTo>
                      <a:cubicBezTo>
                        <a:pt x="42446" y="58310"/>
                        <a:pt x="38636" y="95457"/>
                        <a:pt x="36731" y="132605"/>
                      </a:cubicBezTo>
                      <a:cubicBezTo>
                        <a:pt x="30063" y="154512"/>
                        <a:pt x="9108" y="223092"/>
                        <a:pt x="5298" y="243095"/>
                      </a:cubicBezTo>
                      <a:cubicBezTo>
                        <a:pt x="-6132" y="302150"/>
                        <a:pt x="4346" y="464075"/>
                        <a:pt x="5298" y="597425"/>
                      </a:cubicBezTo>
                      <a:cubicBezTo>
                        <a:pt x="90071" y="615522"/>
                        <a:pt x="198656" y="644097"/>
                        <a:pt x="285333" y="653622"/>
                      </a:cubicBezTo>
                      <a:cubicBezTo>
                        <a:pt x="336768" y="659337"/>
                        <a:pt x="468213" y="626000"/>
                        <a:pt x="476786" y="622190"/>
                      </a:cubicBezTo>
                      <a:cubicBezTo>
                        <a:pt x="532031" y="625047"/>
                        <a:pt x="566321" y="645050"/>
                        <a:pt x="598706" y="653622"/>
                      </a:cubicBezTo>
                      <a:cubicBezTo>
                        <a:pt x="613946" y="657432"/>
                        <a:pt x="638711" y="658385"/>
                        <a:pt x="667286" y="656480"/>
                      </a:cubicBezTo>
                      <a:cubicBezTo>
                        <a:pt x="663476" y="635525"/>
                        <a:pt x="658713" y="615522"/>
                        <a:pt x="649188" y="596472"/>
                      </a:cubicBezTo>
                      <a:cubicBezTo>
                        <a:pt x="624423" y="548847"/>
                        <a:pt x="582513" y="533607"/>
                        <a:pt x="541556" y="50598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8" name="Google Shape;368;p4"/>
                <p:cNvGrpSpPr/>
                <p:nvPr/>
              </p:nvGrpSpPr>
              <p:grpSpPr>
                <a:xfrm>
                  <a:off x="23831" y="6082455"/>
                  <a:ext cx="878117" cy="822882"/>
                  <a:chOff x="23831" y="6082455"/>
                  <a:chExt cx="878117" cy="822882"/>
                </a:xfrm>
              </p:grpSpPr>
              <p:grpSp>
                <p:nvGrpSpPr>
                  <p:cNvPr id="369" name="Google Shape;369;p4"/>
                  <p:cNvGrpSpPr/>
                  <p:nvPr/>
                </p:nvGrpSpPr>
                <p:grpSpPr>
                  <a:xfrm>
                    <a:off x="510471" y="6536712"/>
                    <a:ext cx="391477" cy="368625"/>
                    <a:chOff x="510471" y="6536712"/>
                    <a:chExt cx="391477" cy="368625"/>
                  </a:xfrm>
                </p:grpSpPr>
                <p:sp>
                  <p:nvSpPr>
                    <p:cNvPr id="370" name="Google Shape;370;p4"/>
                    <p:cNvSpPr/>
                    <p:nvPr/>
                  </p:nvSpPr>
                  <p:spPr>
                    <a:xfrm>
                      <a:off x="510471" y="6665076"/>
                      <a:ext cx="391477" cy="2402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1477" h="240261" extrusionOk="0">
                          <a:moveTo>
                            <a:pt x="340042" y="6899"/>
                          </a:moveTo>
                          <a:cubicBezTo>
                            <a:pt x="315278" y="12614"/>
                            <a:pt x="294323" y="-4531"/>
                            <a:pt x="277178" y="1184"/>
                          </a:cubicBezTo>
                          <a:cubicBezTo>
                            <a:pt x="261938" y="5946"/>
                            <a:pt x="248602" y="24996"/>
                            <a:pt x="236220" y="33569"/>
                          </a:cubicBezTo>
                          <a:cubicBezTo>
                            <a:pt x="208598" y="51666"/>
                            <a:pt x="204788" y="39284"/>
                            <a:pt x="175260" y="44999"/>
                          </a:cubicBezTo>
                          <a:cubicBezTo>
                            <a:pt x="141923" y="51666"/>
                            <a:pt x="91440" y="60239"/>
                            <a:pt x="62865" y="52619"/>
                          </a:cubicBezTo>
                          <a:cubicBezTo>
                            <a:pt x="59055" y="55476"/>
                            <a:pt x="55245" y="57381"/>
                            <a:pt x="52388" y="59286"/>
                          </a:cubicBezTo>
                          <a:cubicBezTo>
                            <a:pt x="41910" y="65001"/>
                            <a:pt x="24765" y="90719"/>
                            <a:pt x="13335" y="96434"/>
                          </a:cubicBezTo>
                          <a:cubicBezTo>
                            <a:pt x="8573" y="99291"/>
                            <a:pt x="3810" y="101196"/>
                            <a:pt x="0" y="103101"/>
                          </a:cubicBezTo>
                          <a:cubicBezTo>
                            <a:pt x="33338" y="123104"/>
                            <a:pt x="65723" y="141201"/>
                            <a:pt x="84773" y="180254"/>
                          </a:cubicBezTo>
                          <a:cubicBezTo>
                            <a:pt x="94298" y="199304"/>
                            <a:pt x="99060" y="220259"/>
                            <a:pt x="102870" y="240261"/>
                          </a:cubicBezTo>
                          <a:cubicBezTo>
                            <a:pt x="198120" y="234546"/>
                            <a:pt x="366713" y="191684"/>
                            <a:pt x="391478" y="151679"/>
                          </a:cubicBezTo>
                          <a:cubicBezTo>
                            <a:pt x="390525" y="99291"/>
                            <a:pt x="382905" y="52619"/>
                            <a:pt x="370523" y="231"/>
                          </a:cubicBezTo>
                          <a:cubicBezTo>
                            <a:pt x="367665" y="231"/>
                            <a:pt x="340995" y="5946"/>
                            <a:pt x="340042" y="6899"/>
                          </a:cubicBezTo>
                          <a:close/>
                        </a:path>
                      </a:pathLst>
                    </a:custGeom>
                    <a:solidFill>
                      <a:srgbClr val="99969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1" name="Google Shape;371;p4"/>
                    <p:cNvSpPr/>
                    <p:nvPr/>
                  </p:nvSpPr>
                  <p:spPr>
                    <a:xfrm>
                      <a:off x="575233" y="6536712"/>
                      <a:ext cx="306704" cy="1870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704" h="187013" extrusionOk="0">
                          <a:moveTo>
                            <a:pt x="113348" y="177165"/>
                          </a:moveTo>
                          <a:cubicBezTo>
                            <a:pt x="142875" y="171450"/>
                            <a:pt x="146685" y="183832"/>
                            <a:pt x="174307" y="165735"/>
                          </a:cubicBezTo>
                          <a:cubicBezTo>
                            <a:pt x="186690" y="157163"/>
                            <a:pt x="200025" y="139065"/>
                            <a:pt x="215265" y="133350"/>
                          </a:cubicBezTo>
                          <a:cubicBezTo>
                            <a:pt x="233363" y="127635"/>
                            <a:pt x="253365" y="144780"/>
                            <a:pt x="278130" y="139065"/>
                          </a:cubicBezTo>
                          <a:cubicBezTo>
                            <a:pt x="279082" y="139065"/>
                            <a:pt x="305753" y="133350"/>
                            <a:pt x="306705" y="132397"/>
                          </a:cubicBezTo>
                          <a:cubicBezTo>
                            <a:pt x="295275" y="87630"/>
                            <a:pt x="289560" y="45720"/>
                            <a:pt x="278130" y="0"/>
                          </a:cubicBezTo>
                          <a:cubicBezTo>
                            <a:pt x="257175" y="11430"/>
                            <a:pt x="192405" y="27622"/>
                            <a:pt x="176213" y="44767"/>
                          </a:cubicBezTo>
                          <a:cubicBezTo>
                            <a:pt x="132398" y="93345"/>
                            <a:pt x="149542" y="117157"/>
                            <a:pt x="60007" y="138113"/>
                          </a:cubicBezTo>
                          <a:cubicBezTo>
                            <a:pt x="49530" y="140970"/>
                            <a:pt x="22860" y="167640"/>
                            <a:pt x="0" y="183832"/>
                          </a:cubicBezTo>
                          <a:cubicBezTo>
                            <a:pt x="29527" y="191452"/>
                            <a:pt x="80010" y="183832"/>
                            <a:pt x="113348" y="177165"/>
                          </a:cubicBezTo>
                          <a:close/>
                        </a:path>
                      </a:pathLst>
                    </a:custGeom>
                    <a:solidFill>
                      <a:srgbClr val="87828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2" name="Google Shape;372;p4"/>
                  <p:cNvSpPr/>
                  <p:nvPr/>
                </p:nvSpPr>
                <p:spPr>
                  <a:xfrm>
                    <a:off x="410761" y="6262239"/>
                    <a:ext cx="401644" cy="50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644" h="509740" extrusionOk="0">
                        <a:moveTo>
                          <a:pt x="154947" y="465925"/>
                        </a:moveTo>
                        <a:cubicBezTo>
                          <a:pt x="180664" y="450685"/>
                          <a:pt x="213049" y="415443"/>
                          <a:pt x="225432" y="412585"/>
                        </a:cubicBezTo>
                        <a:cubicBezTo>
                          <a:pt x="315919" y="391630"/>
                          <a:pt x="297822" y="367818"/>
                          <a:pt x="341637" y="319240"/>
                        </a:cubicBezTo>
                        <a:cubicBezTo>
                          <a:pt x="356877" y="302095"/>
                          <a:pt x="380689" y="290665"/>
                          <a:pt x="401644" y="279235"/>
                        </a:cubicBezTo>
                        <a:cubicBezTo>
                          <a:pt x="366402" y="197320"/>
                          <a:pt x="318777" y="121120"/>
                          <a:pt x="262579" y="56350"/>
                        </a:cubicBezTo>
                        <a:cubicBezTo>
                          <a:pt x="240672" y="31585"/>
                          <a:pt x="216859" y="2058"/>
                          <a:pt x="181617" y="153"/>
                        </a:cubicBezTo>
                        <a:cubicBezTo>
                          <a:pt x="150184" y="-1752"/>
                          <a:pt x="115894" y="14440"/>
                          <a:pt x="87319" y="32538"/>
                        </a:cubicBezTo>
                        <a:cubicBezTo>
                          <a:pt x="58744" y="54445"/>
                          <a:pt x="33027" y="78258"/>
                          <a:pt x="19692" y="96355"/>
                        </a:cubicBezTo>
                        <a:cubicBezTo>
                          <a:pt x="2547" y="147790"/>
                          <a:pt x="-4121" y="213513"/>
                          <a:pt x="2547" y="285903"/>
                        </a:cubicBezTo>
                        <a:cubicBezTo>
                          <a:pt x="6357" y="321145"/>
                          <a:pt x="34932" y="380200"/>
                          <a:pt x="37789" y="415443"/>
                        </a:cubicBezTo>
                        <a:cubicBezTo>
                          <a:pt x="40647" y="450685"/>
                          <a:pt x="49219" y="475450"/>
                          <a:pt x="79699" y="496405"/>
                        </a:cubicBezTo>
                        <a:cubicBezTo>
                          <a:pt x="86367" y="501168"/>
                          <a:pt x="93987" y="504978"/>
                          <a:pt x="100654" y="509740"/>
                        </a:cubicBezTo>
                        <a:cubicBezTo>
                          <a:pt x="105417" y="507835"/>
                          <a:pt x="110179" y="505930"/>
                          <a:pt x="113989" y="503073"/>
                        </a:cubicBezTo>
                        <a:cubicBezTo>
                          <a:pt x="127324" y="497358"/>
                          <a:pt x="144469" y="472593"/>
                          <a:pt x="154947" y="465925"/>
                        </a:cubicBezTo>
                        <a:close/>
                      </a:path>
                    </a:pathLst>
                  </a:custGeom>
                  <a:solidFill>
                    <a:srgbClr val="A5A0A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23831" y="6082455"/>
                    <a:ext cx="474249" cy="688571"/>
                    <a:chOff x="23831" y="6082455"/>
                    <a:chExt cx="474249" cy="688571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154228" y="6174761"/>
                      <a:ext cx="343852" cy="5962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3852" h="596265" extrusionOk="0">
                          <a:moveTo>
                            <a:pt x="340995" y="122873"/>
                          </a:moveTo>
                          <a:cubicBezTo>
                            <a:pt x="330518" y="95250"/>
                            <a:pt x="306705" y="69533"/>
                            <a:pt x="289560" y="48578"/>
                          </a:cubicBezTo>
                          <a:cubicBezTo>
                            <a:pt x="275272" y="31433"/>
                            <a:pt x="260033" y="15240"/>
                            <a:pt x="244793" y="0"/>
                          </a:cubicBezTo>
                          <a:cubicBezTo>
                            <a:pt x="227647" y="123825"/>
                            <a:pt x="104775" y="270510"/>
                            <a:pt x="0" y="319088"/>
                          </a:cubicBezTo>
                          <a:cubicBezTo>
                            <a:pt x="16192" y="342900"/>
                            <a:pt x="32385" y="365760"/>
                            <a:pt x="44767" y="392430"/>
                          </a:cubicBezTo>
                          <a:cubicBezTo>
                            <a:pt x="60007" y="424815"/>
                            <a:pt x="71438" y="458153"/>
                            <a:pt x="86677" y="490538"/>
                          </a:cubicBezTo>
                          <a:cubicBezTo>
                            <a:pt x="112395" y="545783"/>
                            <a:pt x="120015" y="579120"/>
                            <a:pt x="180975" y="596265"/>
                          </a:cubicBezTo>
                          <a:cubicBezTo>
                            <a:pt x="163830" y="547688"/>
                            <a:pt x="174308" y="508635"/>
                            <a:pt x="164783" y="470535"/>
                          </a:cubicBezTo>
                          <a:cubicBezTo>
                            <a:pt x="148590" y="407670"/>
                            <a:pt x="176213" y="361950"/>
                            <a:pt x="194310" y="316230"/>
                          </a:cubicBezTo>
                          <a:cubicBezTo>
                            <a:pt x="216218" y="260033"/>
                            <a:pt x="194310" y="208598"/>
                            <a:pt x="220980" y="184785"/>
                          </a:cubicBezTo>
                          <a:cubicBezTo>
                            <a:pt x="242888" y="164783"/>
                            <a:pt x="255270" y="175260"/>
                            <a:pt x="276225" y="184785"/>
                          </a:cubicBezTo>
                          <a:cubicBezTo>
                            <a:pt x="289560" y="166688"/>
                            <a:pt x="315278" y="142875"/>
                            <a:pt x="343853" y="120968"/>
                          </a:cubicBezTo>
                          <a:cubicBezTo>
                            <a:pt x="343853" y="120968"/>
                            <a:pt x="341947" y="121920"/>
                            <a:pt x="340995" y="122873"/>
                          </a:cubicBezTo>
                          <a:close/>
                        </a:path>
                      </a:pathLst>
                    </a:custGeom>
                    <a:solidFill>
                      <a:srgbClr val="99969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23831" y="6082455"/>
                      <a:ext cx="384810" cy="423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4810" h="423748" extrusionOk="0">
                          <a:moveTo>
                            <a:pt x="384810" y="103708"/>
                          </a:moveTo>
                          <a:cubicBezTo>
                            <a:pt x="364808" y="84658"/>
                            <a:pt x="344805" y="66561"/>
                            <a:pt x="322898" y="50368"/>
                          </a:cubicBezTo>
                          <a:cubicBezTo>
                            <a:pt x="294323" y="28461"/>
                            <a:pt x="251460" y="-12497"/>
                            <a:pt x="213360" y="3696"/>
                          </a:cubicBezTo>
                          <a:cubicBezTo>
                            <a:pt x="189548" y="13221"/>
                            <a:pt x="167640" y="35128"/>
                            <a:pt x="147638" y="49416"/>
                          </a:cubicBezTo>
                          <a:cubicBezTo>
                            <a:pt x="123825" y="66561"/>
                            <a:pt x="99060" y="83706"/>
                            <a:pt x="75248" y="102756"/>
                          </a:cubicBezTo>
                          <a:cubicBezTo>
                            <a:pt x="44768" y="126568"/>
                            <a:pt x="17145" y="153238"/>
                            <a:pt x="0" y="187528"/>
                          </a:cubicBezTo>
                          <a:cubicBezTo>
                            <a:pt x="18097" y="179908"/>
                            <a:pt x="35243" y="178956"/>
                            <a:pt x="55245" y="199911"/>
                          </a:cubicBezTo>
                          <a:cubicBezTo>
                            <a:pt x="73343" y="219913"/>
                            <a:pt x="111443" y="276111"/>
                            <a:pt x="111443" y="301828"/>
                          </a:cubicBezTo>
                          <a:cubicBezTo>
                            <a:pt x="111443" y="340881"/>
                            <a:pt x="108585" y="374218"/>
                            <a:pt x="131445" y="408508"/>
                          </a:cubicBezTo>
                          <a:cubicBezTo>
                            <a:pt x="135255" y="413271"/>
                            <a:pt x="138113" y="418033"/>
                            <a:pt x="141923" y="423748"/>
                          </a:cubicBezTo>
                          <a:cubicBezTo>
                            <a:pt x="243840" y="374218"/>
                            <a:pt x="366713" y="226581"/>
                            <a:pt x="384810" y="103708"/>
                          </a:cubicBezTo>
                          <a:close/>
                        </a:path>
                      </a:pathLst>
                    </a:custGeom>
                    <a:solidFill>
                      <a:srgbClr val="A5A0A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76" name="Google Shape;376;p4"/>
                <p:cNvSpPr/>
                <p:nvPr/>
              </p:nvSpPr>
              <p:spPr>
                <a:xfrm>
                  <a:off x="451408" y="6303349"/>
                  <a:ext cx="220979" cy="43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79" h="43815" extrusionOk="0">
                      <a:moveTo>
                        <a:pt x="10477" y="41910"/>
                      </a:moveTo>
                      <a:cubicBezTo>
                        <a:pt x="6667" y="41910"/>
                        <a:pt x="3810" y="42863"/>
                        <a:pt x="0" y="43815"/>
                      </a:cubicBezTo>
                      <a:cubicBezTo>
                        <a:pt x="20002" y="27622"/>
                        <a:pt x="41910" y="12383"/>
                        <a:pt x="63817" y="953"/>
                      </a:cubicBezTo>
                      <a:cubicBezTo>
                        <a:pt x="63817" y="953"/>
                        <a:pt x="64770" y="953"/>
                        <a:pt x="64770" y="0"/>
                      </a:cubicBezTo>
                      <a:cubicBezTo>
                        <a:pt x="67627" y="0"/>
                        <a:pt x="70485" y="0"/>
                        <a:pt x="73342" y="0"/>
                      </a:cubicBezTo>
                      <a:cubicBezTo>
                        <a:pt x="49530" y="9525"/>
                        <a:pt x="28575" y="23813"/>
                        <a:pt x="10477" y="41910"/>
                      </a:cubicBezTo>
                      <a:close/>
                      <a:moveTo>
                        <a:pt x="188595" y="10478"/>
                      </a:moveTo>
                      <a:cubicBezTo>
                        <a:pt x="199073" y="15240"/>
                        <a:pt x="208598" y="20955"/>
                        <a:pt x="217170" y="29528"/>
                      </a:cubicBezTo>
                      <a:cubicBezTo>
                        <a:pt x="218123" y="30480"/>
                        <a:pt x="220027" y="32385"/>
                        <a:pt x="220980" y="33338"/>
                      </a:cubicBezTo>
                      <a:cubicBezTo>
                        <a:pt x="210502" y="24765"/>
                        <a:pt x="200025" y="17145"/>
                        <a:pt x="188595" y="10478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-57404" y="6557666"/>
                  <a:ext cx="886954" cy="35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954" h="358670" extrusionOk="0">
                      <a:moveTo>
                        <a:pt x="731697" y="319088"/>
                      </a:moveTo>
                      <a:cubicBezTo>
                        <a:pt x="706932" y="315278"/>
                        <a:pt x="655497" y="287655"/>
                        <a:pt x="651687" y="280988"/>
                      </a:cubicBezTo>
                      <a:cubicBezTo>
                        <a:pt x="640257" y="261938"/>
                        <a:pt x="618350" y="228600"/>
                        <a:pt x="569772" y="214313"/>
                      </a:cubicBezTo>
                      <a:cubicBezTo>
                        <a:pt x="569772" y="244793"/>
                        <a:pt x="612635" y="262890"/>
                        <a:pt x="620255" y="269558"/>
                      </a:cubicBezTo>
                      <a:cubicBezTo>
                        <a:pt x="624065" y="273368"/>
                        <a:pt x="623112" y="295275"/>
                        <a:pt x="611682" y="299085"/>
                      </a:cubicBezTo>
                      <a:cubicBezTo>
                        <a:pt x="599300" y="302895"/>
                        <a:pt x="575487" y="288608"/>
                        <a:pt x="565962" y="281940"/>
                      </a:cubicBezTo>
                      <a:cubicBezTo>
                        <a:pt x="534530" y="259080"/>
                        <a:pt x="509765" y="267653"/>
                        <a:pt x="480237" y="244793"/>
                      </a:cubicBezTo>
                      <a:cubicBezTo>
                        <a:pt x="468807" y="236220"/>
                        <a:pt x="475475" y="200977"/>
                        <a:pt x="438327" y="170498"/>
                      </a:cubicBezTo>
                      <a:cubicBezTo>
                        <a:pt x="406895" y="143827"/>
                        <a:pt x="388797" y="80963"/>
                        <a:pt x="379272" y="0"/>
                      </a:cubicBezTo>
                      <a:cubicBezTo>
                        <a:pt x="357365" y="60008"/>
                        <a:pt x="369747" y="146685"/>
                        <a:pt x="383082" y="246698"/>
                      </a:cubicBezTo>
                      <a:cubicBezTo>
                        <a:pt x="361175" y="266700"/>
                        <a:pt x="357365" y="309563"/>
                        <a:pt x="343077" y="336233"/>
                      </a:cubicBezTo>
                      <a:cubicBezTo>
                        <a:pt x="335457" y="315278"/>
                        <a:pt x="321170" y="296228"/>
                        <a:pt x="307835" y="282893"/>
                      </a:cubicBezTo>
                      <a:cubicBezTo>
                        <a:pt x="281165" y="256223"/>
                        <a:pt x="254495" y="252413"/>
                        <a:pt x="221157" y="240030"/>
                      </a:cubicBezTo>
                      <a:cubicBezTo>
                        <a:pt x="168770" y="220980"/>
                        <a:pt x="154482" y="159068"/>
                        <a:pt x="129717" y="112395"/>
                      </a:cubicBezTo>
                      <a:cubicBezTo>
                        <a:pt x="116382" y="87630"/>
                        <a:pt x="61137" y="3810"/>
                        <a:pt x="5892" y="10478"/>
                      </a:cubicBezTo>
                      <a:cubicBezTo>
                        <a:pt x="-7443" y="72390"/>
                        <a:pt x="5892" y="272415"/>
                        <a:pt x="6845" y="295275"/>
                      </a:cubicBezTo>
                      <a:cubicBezTo>
                        <a:pt x="59232" y="302895"/>
                        <a:pt x="228777" y="351473"/>
                        <a:pt x="294500" y="352425"/>
                      </a:cubicBezTo>
                      <a:cubicBezTo>
                        <a:pt x="313550" y="356235"/>
                        <a:pt x="478332" y="338138"/>
                        <a:pt x="487857" y="322898"/>
                      </a:cubicBezTo>
                      <a:cubicBezTo>
                        <a:pt x="544055" y="334328"/>
                        <a:pt x="591680" y="362903"/>
                        <a:pt x="663117" y="358140"/>
                      </a:cubicBezTo>
                      <a:cubicBezTo>
                        <a:pt x="752652" y="352425"/>
                        <a:pt x="865047" y="320993"/>
                        <a:pt x="886955" y="306705"/>
                      </a:cubicBezTo>
                      <a:cubicBezTo>
                        <a:pt x="831710" y="280035"/>
                        <a:pt x="777417" y="313373"/>
                        <a:pt x="731697" y="319088"/>
                      </a:cubicBezTo>
                      <a:close/>
                    </a:path>
                  </a:pathLst>
                </a:custGeom>
                <a:solidFill>
                  <a:srgbClr val="6D69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7543" y="6066190"/>
                  <a:ext cx="444817" cy="456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17" h="456233" extrusionOk="0">
                      <a:moveTo>
                        <a:pt x="395288" y="97141"/>
                      </a:moveTo>
                      <a:cubicBezTo>
                        <a:pt x="377190" y="79996"/>
                        <a:pt x="350520" y="68566"/>
                        <a:pt x="329565" y="52374"/>
                      </a:cubicBezTo>
                      <a:cubicBezTo>
                        <a:pt x="287655" y="19989"/>
                        <a:pt x="245745" y="-12396"/>
                        <a:pt x="215265" y="4749"/>
                      </a:cubicBezTo>
                      <a:cubicBezTo>
                        <a:pt x="169545" y="31419"/>
                        <a:pt x="44768" y="127621"/>
                        <a:pt x="27622" y="148576"/>
                      </a:cubicBezTo>
                      <a:cubicBezTo>
                        <a:pt x="20002" y="158101"/>
                        <a:pt x="4763" y="185724"/>
                        <a:pt x="0" y="201916"/>
                      </a:cubicBezTo>
                      <a:cubicBezTo>
                        <a:pt x="6667" y="200011"/>
                        <a:pt x="20955" y="198106"/>
                        <a:pt x="26670" y="200011"/>
                      </a:cubicBezTo>
                      <a:cubicBezTo>
                        <a:pt x="54293" y="208584"/>
                        <a:pt x="69533" y="229539"/>
                        <a:pt x="85725" y="255256"/>
                      </a:cubicBezTo>
                      <a:cubicBezTo>
                        <a:pt x="103823" y="283831"/>
                        <a:pt x="102870" y="311454"/>
                        <a:pt x="105727" y="342886"/>
                      </a:cubicBezTo>
                      <a:cubicBezTo>
                        <a:pt x="106680" y="352411"/>
                        <a:pt x="110490" y="360031"/>
                        <a:pt x="112395" y="369556"/>
                      </a:cubicBezTo>
                      <a:cubicBezTo>
                        <a:pt x="121920" y="408609"/>
                        <a:pt x="146685" y="420991"/>
                        <a:pt x="166687" y="456234"/>
                      </a:cubicBezTo>
                      <a:cubicBezTo>
                        <a:pt x="165735" y="439089"/>
                        <a:pt x="160020" y="410514"/>
                        <a:pt x="141923" y="391464"/>
                      </a:cubicBezTo>
                      <a:cubicBezTo>
                        <a:pt x="132398" y="381939"/>
                        <a:pt x="136208" y="345744"/>
                        <a:pt x="140970" y="330504"/>
                      </a:cubicBezTo>
                      <a:cubicBezTo>
                        <a:pt x="145733" y="315264"/>
                        <a:pt x="152400" y="300976"/>
                        <a:pt x="145733" y="284784"/>
                      </a:cubicBezTo>
                      <a:cubicBezTo>
                        <a:pt x="137160" y="261924"/>
                        <a:pt x="109537" y="247636"/>
                        <a:pt x="97155" y="226681"/>
                      </a:cubicBezTo>
                      <a:cubicBezTo>
                        <a:pt x="80963" y="200011"/>
                        <a:pt x="75248" y="168579"/>
                        <a:pt x="91440" y="139051"/>
                      </a:cubicBezTo>
                      <a:cubicBezTo>
                        <a:pt x="96202" y="130479"/>
                        <a:pt x="102870" y="123811"/>
                        <a:pt x="109537" y="117144"/>
                      </a:cubicBezTo>
                      <a:cubicBezTo>
                        <a:pt x="127635" y="102856"/>
                        <a:pt x="145733" y="88569"/>
                        <a:pt x="163830" y="74281"/>
                      </a:cubicBezTo>
                      <a:cubicBezTo>
                        <a:pt x="185737" y="56184"/>
                        <a:pt x="206693" y="36181"/>
                        <a:pt x="235268" y="31419"/>
                      </a:cubicBezTo>
                      <a:cubicBezTo>
                        <a:pt x="247650" y="29514"/>
                        <a:pt x="259080" y="31419"/>
                        <a:pt x="270510" y="34276"/>
                      </a:cubicBezTo>
                      <a:cubicBezTo>
                        <a:pt x="297180" y="45706"/>
                        <a:pt x="322898" y="65709"/>
                        <a:pt x="342900" y="78091"/>
                      </a:cubicBezTo>
                      <a:cubicBezTo>
                        <a:pt x="360998" y="89521"/>
                        <a:pt x="377190" y="98094"/>
                        <a:pt x="391478" y="113334"/>
                      </a:cubicBezTo>
                      <a:cubicBezTo>
                        <a:pt x="406718" y="129526"/>
                        <a:pt x="423863" y="152386"/>
                        <a:pt x="444818" y="166674"/>
                      </a:cubicBezTo>
                      <a:cubicBezTo>
                        <a:pt x="426720" y="140956"/>
                        <a:pt x="414338" y="115239"/>
                        <a:pt x="395288" y="97141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359825" y="6248965"/>
                  <a:ext cx="389714" cy="35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14" h="350611" extrusionOk="0">
                      <a:moveTo>
                        <a:pt x="323040" y="77244"/>
                      </a:moveTo>
                      <a:cubicBezTo>
                        <a:pt x="300180" y="45812"/>
                        <a:pt x="256365" y="2949"/>
                        <a:pt x="219218" y="92"/>
                      </a:cubicBezTo>
                      <a:cubicBezTo>
                        <a:pt x="203977" y="-861"/>
                        <a:pt x="189690" y="5807"/>
                        <a:pt x="174450" y="10569"/>
                      </a:cubicBezTo>
                      <a:cubicBezTo>
                        <a:pt x="133492" y="23904"/>
                        <a:pt x="72533" y="58194"/>
                        <a:pt x="41100" y="81054"/>
                      </a:cubicBezTo>
                      <a:cubicBezTo>
                        <a:pt x="12525" y="102962"/>
                        <a:pt x="-4620" y="124869"/>
                        <a:pt x="1095" y="163922"/>
                      </a:cubicBezTo>
                      <a:cubicBezTo>
                        <a:pt x="11572" y="146777"/>
                        <a:pt x="42053" y="151539"/>
                        <a:pt x="39195" y="174399"/>
                      </a:cubicBezTo>
                      <a:cubicBezTo>
                        <a:pt x="32528" y="226787"/>
                        <a:pt x="40147" y="305844"/>
                        <a:pt x="67770" y="350612"/>
                      </a:cubicBezTo>
                      <a:cubicBezTo>
                        <a:pt x="79200" y="299177"/>
                        <a:pt x="53483" y="266792"/>
                        <a:pt x="58245" y="223929"/>
                      </a:cubicBezTo>
                      <a:cubicBezTo>
                        <a:pt x="61103" y="196307"/>
                        <a:pt x="66817" y="160112"/>
                        <a:pt x="78248" y="134394"/>
                      </a:cubicBezTo>
                      <a:cubicBezTo>
                        <a:pt x="90630" y="103914"/>
                        <a:pt x="113490" y="95342"/>
                        <a:pt x="138255" y="80102"/>
                      </a:cubicBezTo>
                      <a:cubicBezTo>
                        <a:pt x="154448" y="70577"/>
                        <a:pt x="170640" y="58194"/>
                        <a:pt x="187785" y="51527"/>
                      </a:cubicBezTo>
                      <a:cubicBezTo>
                        <a:pt x="232552" y="33429"/>
                        <a:pt x="267795" y="48669"/>
                        <a:pt x="302085" y="77244"/>
                      </a:cubicBezTo>
                      <a:cubicBezTo>
                        <a:pt x="335423" y="105819"/>
                        <a:pt x="360187" y="140109"/>
                        <a:pt x="389715" y="172494"/>
                      </a:cubicBezTo>
                      <a:cubicBezTo>
                        <a:pt x="384000" y="136299"/>
                        <a:pt x="345900" y="108677"/>
                        <a:pt x="323040" y="77244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546658" y="6472894"/>
                  <a:ext cx="307559" cy="27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59" h="274319" extrusionOk="0">
                      <a:moveTo>
                        <a:pt x="299085" y="54293"/>
                      </a:moveTo>
                      <a:cubicBezTo>
                        <a:pt x="268605" y="42863"/>
                        <a:pt x="245745" y="38100"/>
                        <a:pt x="232410" y="0"/>
                      </a:cubicBezTo>
                      <a:cubicBezTo>
                        <a:pt x="234315" y="48577"/>
                        <a:pt x="223838" y="56197"/>
                        <a:pt x="213360" y="61913"/>
                      </a:cubicBezTo>
                      <a:cubicBezTo>
                        <a:pt x="187642" y="69532"/>
                        <a:pt x="134302" y="77152"/>
                        <a:pt x="115252" y="87630"/>
                      </a:cubicBezTo>
                      <a:cubicBezTo>
                        <a:pt x="93345" y="100013"/>
                        <a:pt x="100013" y="109538"/>
                        <a:pt x="94298" y="128588"/>
                      </a:cubicBezTo>
                      <a:cubicBezTo>
                        <a:pt x="86677" y="154305"/>
                        <a:pt x="65723" y="185738"/>
                        <a:pt x="41910" y="196215"/>
                      </a:cubicBezTo>
                      <a:cubicBezTo>
                        <a:pt x="15240" y="207645"/>
                        <a:pt x="0" y="234315"/>
                        <a:pt x="0" y="274320"/>
                      </a:cubicBezTo>
                      <a:cubicBezTo>
                        <a:pt x="11430" y="260033"/>
                        <a:pt x="35242" y="237172"/>
                        <a:pt x="65723" y="227647"/>
                      </a:cubicBezTo>
                      <a:cubicBezTo>
                        <a:pt x="97155" y="219075"/>
                        <a:pt x="128588" y="210503"/>
                        <a:pt x="149542" y="196215"/>
                      </a:cubicBezTo>
                      <a:cubicBezTo>
                        <a:pt x="170498" y="181927"/>
                        <a:pt x="195263" y="169545"/>
                        <a:pt x="202882" y="163830"/>
                      </a:cubicBezTo>
                      <a:cubicBezTo>
                        <a:pt x="232410" y="142875"/>
                        <a:pt x="217170" y="119063"/>
                        <a:pt x="220980" y="117157"/>
                      </a:cubicBezTo>
                      <a:cubicBezTo>
                        <a:pt x="247650" y="103822"/>
                        <a:pt x="270510" y="121920"/>
                        <a:pt x="282892" y="100013"/>
                      </a:cubicBezTo>
                      <a:cubicBezTo>
                        <a:pt x="288607" y="90488"/>
                        <a:pt x="301942" y="78105"/>
                        <a:pt x="306705" y="67627"/>
                      </a:cubicBezTo>
                      <a:cubicBezTo>
                        <a:pt x="309563" y="61913"/>
                        <a:pt x="304800" y="55245"/>
                        <a:pt x="299085" y="54293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281862" y="6765312"/>
                  <a:ext cx="168613" cy="14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13" h="142967" extrusionOk="0">
                      <a:moveTo>
                        <a:pt x="122873" y="89535"/>
                      </a:moveTo>
                      <a:cubicBezTo>
                        <a:pt x="102870" y="86677"/>
                        <a:pt x="95250" y="85725"/>
                        <a:pt x="82868" y="69532"/>
                      </a:cubicBezTo>
                      <a:cubicBezTo>
                        <a:pt x="64770" y="47625"/>
                        <a:pt x="54293" y="24765"/>
                        <a:pt x="40005" y="0"/>
                      </a:cubicBezTo>
                      <a:cubicBezTo>
                        <a:pt x="45720" y="54292"/>
                        <a:pt x="58103" y="73342"/>
                        <a:pt x="61913" y="93345"/>
                      </a:cubicBezTo>
                      <a:cubicBezTo>
                        <a:pt x="53340" y="114300"/>
                        <a:pt x="16193" y="129540"/>
                        <a:pt x="0" y="142875"/>
                      </a:cubicBezTo>
                      <a:cubicBezTo>
                        <a:pt x="28575" y="143827"/>
                        <a:pt x="106680" y="137160"/>
                        <a:pt x="112395" y="134302"/>
                      </a:cubicBezTo>
                      <a:cubicBezTo>
                        <a:pt x="139065" y="121920"/>
                        <a:pt x="140018" y="122873"/>
                        <a:pt x="168593" y="120015"/>
                      </a:cubicBezTo>
                      <a:cubicBezTo>
                        <a:pt x="169545" y="92392"/>
                        <a:pt x="137160" y="91440"/>
                        <a:pt x="122873" y="89535"/>
                      </a:cubicBezTo>
                      <a:close/>
                    </a:path>
                  </a:pathLst>
                </a:custGeom>
                <a:solidFill>
                  <a:srgbClr val="5B57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-57227" y="6681491"/>
                  <a:ext cx="154305" cy="20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05" h="204787" extrusionOk="0">
                      <a:moveTo>
                        <a:pt x="154305" y="204788"/>
                      </a:moveTo>
                      <a:cubicBezTo>
                        <a:pt x="145733" y="183833"/>
                        <a:pt x="92393" y="160973"/>
                        <a:pt x="75248" y="148590"/>
                      </a:cubicBezTo>
                      <a:cubicBezTo>
                        <a:pt x="65723" y="141923"/>
                        <a:pt x="64770" y="116205"/>
                        <a:pt x="34290" y="111443"/>
                      </a:cubicBezTo>
                      <a:cubicBezTo>
                        <a:pt x="26670" y="77152"/>
                        <a:pt x="23813" y="16193"/>
                        <a:pt x="0" y="0"/>
                      </a:cubicBezTo>
                      <a:cubicBezTo>
                        <a:pt x="953" y="35243"/>
                        <a:pt x="2858" y="139065"/>
                        <a:pt x="6668" y="174308"/>
                      </a:cubicBezTo>
                      <a:cubicBezTo>
                        <a:pt x="29528" y="181927"/>
                        <a:pt x="106680" y="194310"/>
                        <a:pt x="154305" y="204788"/>
                      </a:cubicBezTo>
                      <a:close/>
                    </a:path>
                  </a:pathLst>
                </a:custGeom>
                <a:solidFill>
                  <a:srgbClr val="5B57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3" name="Google Shape;383;p4"/>
              <p:cNvSpPr/>
              <p:nvPr/>
            </p:nvSpPr>
            <p:spPr>
              <a:xfrm>
                <a:off x="10466905" y="2766428"/>
                <a:ext cx="1448131" cy="3087992"/>
              </a:xfrm>
              <a:custGeom>
                <a:avLst/>
                <a:gdLst/>
                <a:ahLst/>
                <a:cxnLst/>
                <a:rect l="l" t="t" r="r" b="b"/>
                <a:pathLst>
                  <a:path w="755218" h="1610426" extrusionOk="0">
                    <a:moveTo>
                      <a:pt x="124839" y="867728"/>
                    </a:moveTo>
                    <a:cubicBezTo>
                      <a:pt x="176273" y="796290"/>
                      <a:pt x="243901" y="733425"/>
                      <a:pt x="271523" y="649605"/>
                    </a:cubicBezTo>
                    <a:cubicBezTo>
                      <a:pt x="296289" y="573405"/>
                      <a:pt x="285811" y="488633"/>
                      <a:pt x="316291" y="415290"/>
                    </a:cubicBezTo>
                    <a:cubicBezTo>
                      <a:pt x="349628" y="333375"/>
                      <a:pt x="426781" y="279083"/>
                      <a:pt x="493456" y="221933"/>
                    </a:cubicBezTo>
                    <a:cubicBezTo>
                      <a:pt x="561084" y="164783"/>
                      <a:pt x="625853" y="88583"/>
                      <a:pt x="620139" y="0"/>
                    </a:cubicBezTo>
                    <a:cubicBezTo>
                      <a:pt x="735391" y="220980"/>
                      <a:pt x="775396" y="477203"/>
                      <a:pt x="745868" y="724853"/>
                    </a:cubicBezTo>
                    <a:cubicBezTo>
                      <a:pt x="716341" y="972503"/>
                      <a:pt x="618234" y="1209675"/>
                      <a:pt x="475359" y="1412557"/>
                    </a:cubicBezTo>
                    <a:cubicBezTo>
                      <a:pt x="431543" y="1474470"/>
                      <a:pt x="382014" y="1535430"/>
                      <a:pt x="316291" y="1573530"/>
                    </a:cubicBezTo>
                    <a:cubicBezTo>
                      <a:pt x="250568" y="1611630"/>
                      <a:pt x="165796" y="1624965"/>
                      <a:pt x="98168" y="1590675"/>
                    </a:cubicBezTo>
                    <a:lnTo>
                      <a:pt x="98168" y="1590675"/>
                    </a:lnTo>
                    <a:cubicBezTo>
                      <a:pt x="-7559" y="1536382"/>
                      <a:pt x="2918" y="1370648"/>
                      <a:pt x="61" y="1267778"/>
                    </a:cubicBezTo>
                    <a:cubicBezTo>
                      <a:pt x="-1844" y="1126807"/>
                      <a:pt x="41018" y="982980"/>
                      <a:pt x="124839" y="8677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4" name="Google Shape;384;p4"/>
              <p:cNvGrpSpPr/>
              <p:nvPr/>
            </p:nvGrpSpPr>
            <p:grpSpPr>
              <a:xfrm>
                <a:off x="7602637" y="2620275"/>
                <a:ext cx="2082258" cy="4773603"/>
                <a:chOff x="6209083" y="1899986"/>
                <a:chExt cx="1085697" cy="2488974"/>
              </a:xfrm>
            </p:grpSpPr>
            <p:sp>
              <p:nvSpPr>
                <p:cNvPr id="385" name="Google Shape;385;p4"/>
                <p:cNvSpPr/>
                <p:nvPr/>
              </p:nvSpPr>
              <p:spPr>
                <a:xfrm>
                  <a:off x="6209083" y="1899986"/>
                  <a:ext cx="1085697" cy="232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697" h="2325514" extrusionOk="0">
                      <a:moveTo>
                        <a:pt x="140933" y="1965007"/>
                      </a:moveTo>
                      <a:lnTo>
                        <a:pt x="140933" y="1965007"/>
                      </a:lnTo>
                      <a:cubicBezTo>
                        <a:pt x="116169" y="1839278"/>
                        <a:pt x="185701" y="1717357"/>
                        <a:pt x="230469" y="1597343"/>
                      </a:cubicBezTo>
                      <a:cubicBezTo>
                        <a:pt x="275236" y="1477328"/>
                        <a:pt x="286666" y="1318260"/>
                        <a:pt x="182844" y="1243965"/>
                      </a:cubicBezTo>
                      <a:cubicBezTo>
                        <a:pt x="130456" y="1205865"/>
                        <a:pt x="51398" y="1191578"/>
                        <a:pt x="32348" y="1130618"/>
                      </a:cubicBezTo>
                      <a:cubicBezTo>
                        <a:pt x="3773" y="1041082"/>
                        <a:pt x="135219" y="968693"/>
                        <a:pt x="130456" y="875347"/>
                      </a:cubicBezTo>
                      <a:cubicBezTo>
                        <a:pt x="127598" y="809625"/>
                        <a:pt x="60923" y="768668"/>
                        <a:pt x="27586" y="712470"/>
                      </a:cubicBezTo>
                      <a:cubicBezTo>
                        <a:pt x="-16229" y="640080"/>
                        <a:pt x="-1942" y="545783"/>
                        <a:pt x="29491" y="467678"/>
                      </a:cubicBezTo>
                      <a:cubicBezTo>
                        <a:pt x="60923" y="389572"/>
                        <a:pt x="108548" y="317183"/>
                        <a:pt x="131408" y="235267"/>
                      </a:cubicBezTo>
                      <a:cubicBezTo>
                        <a:pt x="154269" y="153353"/>
                        <a:pt x="146648" y="55245"/>
                        <a:pt x="82831" y="0"/>
                      </a:cubicBezTo>
                      <a:cubicBezTo>
                        <a:pt x="219991" y="76200"/>
                        <a:pt x="359056" y="154305"/>
                        <a:pt x="470498" y="263842"/>
                      </a:cubicBezTo>
                      <a:cubicBezTo>
                        <a:pt x="582894" y="373380"/>
                        <a:pt x="666713" y="521017"/>
                        <a:pt x="666713" y="678180"/>
                      </a:cubicBezTo>
                      <a:cubicBezTo>
                        <a:pt x="666713" y="784860"/>
                        <a:pt x="631471" y="904875"/>
                        <a:pt x="696241" y="988695"/>
                      </a:cubicBezTo>
                      <a:cubicBezTo>
                        <a:pt x="736246" y="1041082"/>
                        <a:pt x="803873" y="1062038"/>
                        <a:pt x="864833" y="1087755"/>
                      </a:cubicBezTo>
                      <a:cubicBezTo>
                        <a:pt x="925794" y="1113473"/>
                        <a:pt x="990563" y="1153478"/>
                        <a:pt x="1002946" y="1218248"/>
                      </a:cubicBezTo>
                      <a:cubicBezTo>
                        <a:pt x="1017233" y="1288732"/>
                        <a:pt x="965798" y="1355407"/>
                        <a:pt x="959131" y="1427798"/>
                      </a:cubicBezTo>
                      <a:cubicBezTo>
                        <a:pt x="951511" y="1522095"/>
                        <a:pt x="1021044" y="1602105"/>
                        <a:pt x="1057239" y="1689735"/>
                      </a:cubicBezTo>
                      <a:cubicBezTo>
                        <a:pt x="1117246" y="1834515"/>
                        <a:pt x="1078194" y="2009775"/>
                        <a:pt x="979133" y="2131695"/>
                      </a:cubicBezTo>
                      <a:cubicBezTo>
                        <a:pt x="882931" y="2250758"/>
                        <a:pt x="705766" y="2368868"/>
                        <a:pt x="550508" y="2309813"/>
                      </a:cubicBezTo>
                      <a:cubicBezTo>
                        <a:pt x="394298" y="2248853"/>
                        <a:pt x="176176" y="2145983"/>
                        <a:pt x="140933" y="196500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A5B52"/>
                    </a:gs>
                    <a:gs pos="8000">
                      <a:srgbClr val="2A5B52"/>
                    </a:gs>
                    <a:gs pos="100000">
                      <a:srgbClr val="1C3B3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6442316" y="2213685"/>
                  <a:ext cx="561812" cy="21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812" h="2175275" extrusionOk="0">
                      <a:moveTo>
                        <a:pt x="329658" y="1406516"/>
                      </a:moveTo>
                      <a:cubicBezTo>
                        <a:pt x="365853" y="1257926"/>
                        <a:pt x="422050" y="1114098"/>
                        <a:pt x="495393" y="979796"/>
                      </a:cubicBezTo>
                      <a:cubicBezTo>
                        <a:pt x="498250" y="975033"/>
                        <a:pt x="490630" y="971223"/>
                        <a:pt x="488725" y="975986"/>
                      </a:cubicBezTo>
                      <a:cubicBezTo>
                        <a:pt x="417287" y="1105526"/>
                        <a:pt x="362995" y="1244591"/>
                        <a:pt x="325848" y="1387466"/>
                      </a:cubicBezTo>
                      <a:cubicBezTo>
                        <a:pt x="322990" y="1361748"/>
                        <a:pt x="320133" y="1336031"/>
                        <a:pt x="318228" y="1311266"/>
                      </a:cubicBezTo>
                      <a:cubicBezTo>
                        <a:pt x="290605" y="1018848"/>
                        <a:pt x="282033" y="722621"/>
                        <a:pt x="205833" y="437823"/>
                      </a:cubicBezTo>
                      <a:cubicBezTo>
                        <a:pt x="204880" y="433061"/>
                        <a:pt x="202975" y="428298"/>
                        <a:pt x="202023" y="423536"/>
                      </a:cubicBezTo>
                      <a:cubicBezTo>
                        <a:pt x="202023" y="423536"/>
                        <a:pt x="202023" y="423536"/>
                        <a:pt x="202023" y="422583"/>
                      </a:cubicBezTo>
                      <a:cubicBezTo>
                        <a:pt x="212500" y="353051"/>
                        <a:pt x="222978" y="283518"/>
                        <a:pt x="232503" y="213986"/>
                      </a:cubicBezTo>
                      <a:cubicBezTo>
                        <a:pt x="233455" y="209223"/>
                        <a:pt x="224883" y="209223"/>
                        <a:pt x="224883" y="213986"/>
                      </a:cubicBezTo>
                      <a:cubicBezTo>
                        <a:pt x="215358" y="277803"/>
                        <a:pt x="205833" y="340668"/>
                        <a:pt x="196308" y="404486"/>
                      </a:cubicBezTo>
                      <a:cubicBezTo>
                        <a:pt x="196308" y="404486"/>
                        <a:pt x="196308" y="404486"/>
                        <a:pt x="196308" y="404486"/>
                      </a:cubicBezTo>
                      <a:cubicBezTo>
                        <a:pt x="196308" y="403533"/>
                        <a:pt x="196308" y="401628"/>
                        <a:pt x="195355" y="400676"/>
                      </a:cubicBezTo>
                      <a:cubicBezTo>
                        <a:pt x="153445" y="258753"/>
                        <a:pt x="94390" y="122546"/>
                        <a:pt x="7712" y="1578"/>
                      </a:cubicBezTo>
                      <a:cubicBezTo>
                        <a:pt x="4855" y="-2232"/>
                        <a:pt x="-2765" y="1578"/>
                        <a:pt x="1045" y="5388"/>
                      </a:cubicBezTo>
                      <a:cubicBezTo>
                        <a:pt x="84865" y="123498"/>
                        <a:pt x="142968" y="254943"/>
                        <a:pt x="183925" y="391151"/>
                      </a:cubicBezTo>
                      <a:cubicBezTo>
                        <a:pt x="135348" y="354003"/>
                        <a:pt x="86770" y="317808"/>
                        <a:pt x="38193" y="280661"/>
                      </a:cubicBezTo>
                      <a:cubicBezTo>
                        <a:pt x="34383" y="277803"/>
                        <a:pt x="29620" y="284471"/>
                        <a:pt x="34383" y="287328"/>
                      </a:cubicBezTo>
                      <a:cubicBezTo>
                        <a:pt x="85818" y="326381"/>
                        <a:pt x="136300" y="365433"/>
                        <a:pt x="187735" y="403533"/>
                      </a:cubicBezTo>
                      <a:cubicBezTo>
                        <a:pt x="228693" y="543551"/>
                        <a:pt x="252505" y="689283"/>
                        <a:pt x="268698" y="834063"/>
                      </a:cubicBezTo>
                      <a:cubicBezTo>
                        <a:pt x="282985" y="958841"/>
                        <a:pt x="291558" y="1084571"/>
                        <a:pt x="302035" y="1210301"/>
                      </a:cubicBezTo>
                      <a:cubicBezTo>
                        <a:pt x="233455" y="1045518"/>
                        <a:pt x="139158" y="891213"/>
                        <a:pt x="24858" y="754053"/>
                      </a:cubicBezTo>
                      <a:cubicBezTo>
                        <a:pt x="21048" y="750243"/>
                        <a:pt x="15333" y="755958"/>
                        <a:pt x="19143" y="759768"/>
                      </a:cubicBezTo>
                      <a:cubicBezTo>
                        <a:pt x="137253" y="900738"/>
                        <a:pt x="232503" y="1058853"/>
                        <a:pt x="301083" y="1229351"/>
                      </a:cubicBezTo>
                      <a:cubicBezTo>
                        <a:pt x="302035" y="1230303"/>
                        <a:pt x="302987" y="1231256"/>
                        <a:pt x="303940" y="1231256"/>
                      </a:cubicBezTo>
                      <a:cubicBezTo>
                        <a:pt x="318228" y="1395086"/>
                        <a:pt x="335373" y="1557963"/>
                        <a:pt x="372520" y="1717983"/>
                      </a:cubicBezTo>
                      <a:cubicBezTo>
                        <a:pt x="409668" y="1878003"/>
                        <a:pt x="465865" y="2034213"/>
                        <a:pt x="554448" y="2173278"/>
                      </a:cubicBezTo>
                      <a:cubicBezTo>
                        <a:pt x="557305" y="2178041"/>
                        <a:pt x="563973" y="2173278"/>
                        <a:pt x="561115" y="2169468"/>
                      </a:cubicBezTo>
                      <a:cubicBezTo>
                        <a:pt x="416335" y="1940868"/>
                        <a:pt x="359185" y="1673216"/>
                        <a:pt x="328705" y="1406516"/>
                      </a:cubicBezTo>
                      <a:cubicBezTo>
                        <a:pt x="328705" y="1408421"/>
                        <a:pt x="329658" y="1407468"/>
                        <a:pt x="329658" y="1406516"/>
                      </a:cubicBezTo>
                      <a:close/>
                    </a:path>
                  </a:pathLst>
                </a:custGeom>
                <a:solidFill>
                  <a:srgbClr val="4493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7" name="Google Shape;387;p4"/>
              <p:cNvGrpSpPr/>
              <p:nvPr/>
            </p:nvGrpSpPr>
            <p:grpSpPr>
              <a:xfrm>
                <a:off x="4448604" y="4260741"/>
                <a:ext cx="1441070" cy="3306949"/>
                <a:chOff x="4564559" y="2755331"/>
                <a:chExt cx="751379" cy="1724255"/>
              </a:xfrm>
            </p:grpSpPr>
            <p:sp>
              <p:nvSpPr>
                <p:cNvPr id="388" name="Google Shape;388;p4"/>
                <p:cNvSpPr/>
                <p:nvPr/>
              </p:nvSpPr>
              <p:spPr>
                <a:xfrm>
                  <a:off x="4564559" y="2755331"/>
                  <a:ext cx="751379" cy="160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379" h="1607284" extrusionOk="0">
                      <a:moveTo>
                        <a:pt x="97627" y="1359218"/>
                      </a:moveTo>
                      <a:lnTo>
                        <a:pt x="97627" y="1359218"/>
                      </a:lnTo>
                      <a:cubicBezTo>
                        <a:pt x="80482" y="1272540"/>
                        <a:pt x="128107" y="1187768"/>
                        <a:pt x="159539" y="1104900"/>
                      </a:cubicBezTo>
                      <a:cubicBezTo>
                        <a:pt x="190972" y="1022033"/>
                        <a:pt x="198592" y="912495"/>
                        <a:pt x="126202" y="860108"/>
                      </a:cubicBezTo>
                      <a:cubicBezTo>
                        <a:pt x="90007" y="834390"/>
                        <a:pt x="35714" y="823912"/>
                        <a:pt x="22379" y="782002"/>
                      </a:cubicBezTo>
                      <a:cubicBezTo>
                        <a:pt x="2377" y="720090"/>
                        <a:pt x="93817" y="670560"/>
                        <a:pt x="90007" y="604837"/>
                      </a:cubicBezTo>
                      <a:cubicBezTo>
                        <a:pt x="88102" y="560070"/>
                        <a:pt x="42382" y="530543"/>
                        <a:pt x="18569" y="492442"/>
                      </a:cubicBezTo>
                      <a:cubicBezTo>
                        <a:pt x="-10958" y="441960"/>
                        <a:pt x="-1433" y="377190"/>
                        <a:pt x="20474" y="322898"/>
                      </a:cubicBezTo>
                      <a:cubicBezTo>
                        <a:pt x="42382" y="268605"/>
                        <a:pt x="74767" y="219075"/>
                        <a:pt x="90959" y="162877"/>
                      </a:cubicBezTo>
                      <a:cubicBezTo>
                        <a:pt x="107152" y="106680"/>
                        <a:pt x="101437" y="38100"/>
                        <a:pt x="57622" y="0"/>
                      </a:cubicBezTo>
                      <a:cubicBezTo>
                        <a:pt x="151919" y="52388"/>
                        <a:pt x="248122" y="106680"/>
                        <a:pt x="326227" y="181927"/>
                      </a:cubicBezTo>
                      <a:cubicBezTo>
                        <a:pt x="403380" y="258127"/>
                        <a:pt x="461482" y="360045"/>
                        <a:pt x="461482" y="467677"/>
                      </a:cubicBezTo>
                      <a:cubicBezTo>
                        <a:pt x="461482" y="541020"/>
                        <a:pt x="436717" y="623887"/>
                        <a:pt x="481484" y="682943"/>
                      </a:cubicBezTo>
                      <a:cubicBezTo>
                        <a:pt x="509107" y="719137"/>
                        <a:pt x="555780" y="734377"/>
                        <a:pt x="598642" y="751523"/>
                      </a:cubicBezTo>
                      <a:cubicBezTo>
                        <a:pt x="641505" y="768668"/>
                        <a:pt x="685319" y="797243"/>
                        <a:pt x="694844" y="842010"/>
                      </a:cubicBezTo>
                      <a:cubicBezTo>
                        <a:pt x="704369" y="890587"/>
                        <a:pt x="669127" y="937260"/>
                        <a:pt x="664364" y="986790"/>
                      </a:cubicBezTo>
                      <a:cubicBezTo>
                        <a:pt x="658649" y="1051560"/>
                        <a:pt x="707227" y="1107758"/>
                        <a:pt x="731992" y="1167765"/>
                      </a:cubicBezTo>
                      <a:cubicBezTo>
                        <a:pt x="772949" y="1267777"/>
                        <a:pt x="746280" y="1388745"/>
                        <a:pt x="677699" y="1473518"/>
                      </a:cubicBezTo>
                      <a:cubicBezTo>
                        <a:pt x="611024" y="1555433"/>
                        <a:pt x="489105" y="1637348"/>
                        <a:pt x="381472" y="1596390"/>
                      </a:cubicBezTo>
                      <a:cubicBezTo>
                        <a:pt x="272887" y="1555433"/>
                        <a:pt x="121439" y="1483995"/>
                        <a:pt x="97627" y="1359218"/>
                      </a:cubicBezTo>
                      <a:close/>
                    </a:path>
                  </a:pathLst>
                </a:custGeom>
                <a:solidFill>
                  <a:srgbClr val="3D7A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4724610" y="2974174"/>
                  <a:ext cx="388550" cy="150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50" h="1505412" extrusionOk="0">
                      <a:moveTo>
                        <a:pt x="229042" y="970829"/>
                      </a:moveTo>
                      <a:cubicBezTo>
                        <a:pt x="253806" y="867959"/>
                        <a:pt x="292859" y="768899"/>
                        <a:pt x="343342" y="676506"/>
                      </a:cubicBezTo>
                      <a:cubicBezTo>
                        <a:pt x="345246" y="673649"/>
                        <a:pt x="340484" y="670791"/>
                        <a:pt x="338579" y="673649"/>
                      </a:cubicBezTo>
                      <a:cubicBezTo>
                        <a:pt x="289049" y="763184"/>
                        <a:pt x="251901" y="859386"/>
                        <a:pt x="226184" y="958446"/>
                      </a:cubicBezTo>
                      <a:cubicBezTo>
                        <a:pt x="224279" y="940349"/>
                        <a:pt x="222374" y="923204"/>
                        <a:pt x="220469" y="905106"/>
                      </a:cubicBezTo>
                      <a:cubicBezTo>
                        <a:pt x="201419" y="703176"/>
                        <a:pt x="195704" y="498389"/>
                        <a:pt x="142364" y="301221"/>
                      </a:cubicBezTo>
                      <a:cubicBezTo>
                        <a:pt x="141411" y="297411"/>
                        <a:pt x="140459" y="294554"/>
                        <a:pt x="139506" y="290744"/>
                      </a:cubicBezTo>
                      <a:cubicBezTo>
                        <a:pt x="139506" y="290744"/>
                        <a:pt x="139506" y="290744"/>
                        <a:pt x="139506" y="290744"/>
                      </a:cubicBezTo>
                      <a:cubicBezTo>
                        <a:pt x="146174" y="243119"/>
                        <a:pt x="153794" y="194541"/>
                        <a:pt x="160461" y="146916"/>
                      </a:cubicBezTo>
                      <a:cubicBezTo>
                        <a:pt x="161414" y="143106"/>
                        <a:pt x="155699" y="143106"/>
                        <a:pt x="154746" y="146916"/>
                      </a:cubicBezTo>
                      <a:cubicBezTo>
                        <a:pt x="148079" y="190731"/>
                        <a:pt x="141411" y="234546"/>
                        <a:pt x="135696" y="278361"/>
                      </a:cubicBezTo>
                      <a:cubicBezTo>
                        <a:pt x="135696" y="278361"/>
                        <a:pt x="135696" y="278361"/>
                        <a:pt x="135696" y="278361"/>
                      </a:cubicBezTo>
                      <a:cubicBezTo>
                        <a:pt x="135696" y="277409"/>
                        <a:pt x="135696" y="276456"/>
                        <a:pt x="134744" y="276456"/>
                      </a:cubicBezTo>
                      <a:cubicBezTo>
                        <a:pt x="106169" y="178349"/>
                        <a:pt x="64259" y="84051"/>
                        <a:pt x="5204" y="1184"/>
                      </a:cubicBez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8544" y="85956"/>
                        <a:pt x="98549" y="176444"/>
                        <a:pt x="127124" y="270741"/>
                      </a:cubicBezTo>
                      <a:cubicBezTo>
                        <a:pt x="93786" y="245024"/>
                        <a:pt x="60449" y="220259"/>
                        <a:pt x="27111" y="194541"/>
                      </a:cubicBezTo>
                      <a:cubicBezTo>
                        <a:pt x="24254" y="192636"/>
                        <a:pt x="21396" y="197399"/>
                        <a:pt x="24254" y="199304"/>
                      </a:cubicBezTo>
                      <a:cubicBezTo>
                        <a:pt x="59496" y="225974"/>
                        <a:pt x="94739" y="252644"/>
                        <a:pt x="129981" y="280266"/>
                      </a:cubicBezTo>
                      <a:cubicBezTo>
                        <a:pt x="158556" y="377421"/>
                        <a:pt x="174749" y="477434"/>
                        <a:pt x="185226" y="577446"/>
                      </a:cubicBezTo>
                      <a:cubicBezTo>
                        <a:pt x="194751" y="664124"/>
                        <a:pt x="200467" y="750801"/>
                        <a:pt x="208086" y="837479"/>
                      </a:cubicBezTo>
                      <a:cubicBezTo>
                        <a:pt x="160461" y="723179"/>
                        <a:pt x="95692" y="616499"/>
                        <a:pt x="16634" y="522201"/>
                      </a:cubicBezTo>
                      <a:cubicBezTo>
                        <a:pt x="14729" y="519344"/>
                        <a:pt x="9966" y="523154"/>
                        <a:pt x="12824" y="526011"/>
                      </a:cubicBezTo>
                      <a:cubicBezTo>
                        <a:pt x="94739" y="623166"/>
                        <a:pt x="160461" y="732704"/>
                        <a:pt x="208086" y="850814"/>
                      </a:cubicBezTo>
                      <a:cubicBezTo>
                        <a:pt x="208086" y="851766"/>
                        <a:pt x="209039" y="851766"/>
                        <a:pt x="209992" y="852719"/>
                      </a:cubicBezTo>
                      <a:cubicBezTo>
                        <a:pt x="219517" y="966066"/>
                        <a:pt x="231899" y="1078461"/>
                        <a:pt x="257617" y="1188951"/>
                      </a:cubicBezTo>
                      <a:cubicBezTo>
                        <a:pt x="283334" y="1299441"/>
                        <a:pt x="322386" y="1408026"/>
                        <a:pt x="383346" y="1504229"/>
                      </a:cubicBezTo>
                      <a:cubicBezTo>
                        <a:pt x="385251" y="1507086"/>
                        <a:pt x="390014" y="1504229"/>
                        <a:pt x="388109" y="1501371"/>
                      </a:cubicBezTo>
                      <a:cubicBezTo>
                        <a:pt x="288096" y="1343256"/>
                        <a:pt x="249044" y="1158471"/>
                        <a:pt x="227136" y="973686"/>
                      </a:cubicBezTo>
                      <a:cubicBezTo>
                        <a:pt x="229042" y="972734"/>
                        <a:pt x="229042" y="971781"/>
                        <a:pt x="229042" y="9708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0" name="Google Shape;390;p4"/>
              <p:cNvGrpSpPr/>
              <p:nvPr/>
            </p:nvGrpSpPr>
            <p:grpSpPr>
              <a:xfrm>
                <a:off x="3811954" y="5773332"/>
                <a:ext cx="1961981" cy="1987556"/>
                <a:chOff x="4232609" y="3544001"/>
                <a:chExt cx="1022984" cy="1036319"/>
              </a:xfrm>
            </p:grpSpPr>
            <p:sp>
              <p:nvSpPr>
                <p:cNvPr id="391" name="Google Shape;391;p4"/>
                <p:cNvSpPr/>
                <p:nvPr/>
              </p:nvSpPr>
              <p:spPr>
                <a:xfrm>
                  <a:off x="4232609" y="3544001"/>
                  <a:ext cx="1020127" cy="103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127" h="1036319" extrusionOk="0">
                      <a:moveTo>
                        <a:pt x="930593" y="376238"/>
                      </a:moveTo>
                      <a:cubicBezTo>
                        <a:pt x="929640" y="375285"/>
                        <a:pt x="929640" y="375285"/>
                        <a:pt x="928688" y="374332"/>
                      </a:cubicBezTo>
                      <a:cubicBezTo>
                        <a:pt x="923925" y="378142"/>
                        <a:pt x="919163" y="381000"/>
                        <a:pt x="914400" y="383857"/>
                      </a:cubicBezTo>
                      <a:cubicBezTo>
                        <a:pt x="838200" y="429578"/>
                        <a:pt x="744855" y="434340"/>
                        <a:pt x="656272" y="439103"/>
                      </a:cubicBezTo>
                      <a:cubicBezTo>
                        <a:pt x="734378" y="421957"/>
                        <a:pt x="805815" y="375285"/>
                        <a:pt x="854393" y="311467"/>
                      </a:cubicBezTo>
                      <a:cubicBezTo>
                        <a:pt x="792480" y="267653"/>
                        <a:pt x="721995" y="234315"/>
                        <a:pt x="652463" y="203835"/>
                      </a:cubicBezTo>
                      <a:cubicBezTo>
                        <a:pt x="620078" y="189547"/>
                        <a:pt x="587693" y="175260"/>
                        <a:pt x="555307" y="161925"/>
                      </a:cubicBezTo>
                      <a:cubicBezTo>
                        <a:pt x="541972" y="175260"/>
                        <a:pt x="526733" y="186690"/>
                        <a:pt x="509588" y="195263"/>
                      </a:cubicBezTo>
                      <a:cubicBezTo>
                        <a:pt x="467678" y="215265"/>
                        <a:pt x="421005" y="219075"/>
                        <a:pt x="374333" y="218122"/>
                      </a:cubicBezTo>
                      <a:cubicBezTo>
                        <a:pt x="406717" y="191453"/>
                        <a:pt x="440055" y="163830"/>
                        <a:pt x="462915" y="127635"/>
                      </a:cubicBezTo>
                      <a:cubicBezTo>
                        <a:pt x="463867" y="126682"/>
                        <a:pt x="463867" y="125730"/>
                        <a:pt x="464820" y="124778"/>
                      </a:cubicBezTo>
                      <a:cubicBezTo>
                        <a:pt x="357188" y="80963"/>
                        <a:pt x="248603" y="39053"/>
                        <a:pt x="138113" y="0"/>
                      </a:cubicBezTo>
                      <a:cubicBezTo>
                        <a:pt x="138113" y="2857"/>
                        <a:pt x="138113" y="4763"/>
                        <a:pt x="138113" y="7620"/>
                      </a:cubicBezTo>
                      <a:cubicBezTo>
                        <a:pt x="140017" y="87630"/>
                        <a:pt x="103822" y="161925"/>
                        <a:pt x="68580" y="236220"/>
                      </a:cubicBezTo>
                      <a:cubicBezTo>
                        <a:pt x="124778" y="250507"/>
                        <a:pt x="181928" y="260032"/>
                        <a:pt x="240030" y="261938"/>
                      </a:cubicBezTo>
                      <a:cubicBezTo>
                        <a:pt x="189547" y="291465"/>
                        <a:pt x="129540" y="298132"/>
                        <a:pt x="71438" y="303847"/>
                      </a:cubicBezTo>
                      <a:cubicBezTo>
                        <a:pt x="60960" y="304800"/>
                        <a:pt x="49530" y="305753"/>
                        <a:pt x="38100" y="305753"/>
                      </a:cubicBezTo>
                      <a:cubicBezTo>
                        <a:pt x="35242" y="312420"/>
                        <a:pt x="33338" y="318135"/>
                        <a:pt x="30480" y="324803"/>
                      </a:cubicBezTo>
                      <a:cubicBezTo>
                        <a:pt x="12383" y="374332"/>
                        <a:pt x="2858" y="426720"/>
                        <a:pt x="0" y="479107"/>
                      </a:cubicBezTo>
                      <a:cubicBezTo>
                        <a:pt x="93345" y="478155"/>
                        <a:pt x="186690" y="449580"/>
                        <a:pt x="264795" y="398145"/>
                      </a:cubicBezTo>
                      <a:cubicBezTo>
                        <a:pt x="248603" y="454342"/>
                        <a:pt x="195263" y="489585"/>
                        <a:pt x="145733" y="521017"/>
                      </a:cubicBezTo>
                      <a:cubicBezTo>
                        <a:pt x="111442" y="542925"/>
                        <a:pt x="76200" y="563880"/>
                        <a:pt x="41910" y="585788"/>
                      </a:cubicBezTo>
                      <a:cubicBezTo>
                        <a:pt x="31433" y="592455"/>
                        <a:pt x="20003" y="599122"/>
                        <a:pt x="7620" y="603885"/>
                      </a:cubicBezTo>
                      <a:cubicBezTo>
                        <a:pt x="20003" y="677228"/>
                        <a:pt x="45720" y="747713"/>
                        <a:pt x="84772" y="810578"/>
                      </a:cubicBezTo>
                      <a:cubicBezTo>
                        <a:pt x="151447" y="775335"/>
                        <a:pt x="210503" y="723900"/>
                        <a:pt x="266700" y="672465"/>
                      </a:cubicBezTo>
                      <a:cubicBezTo>
                        <a:pt x="252413" y="745807"/>
                        <a:pt x="224790" y="815340"/>
                        <a:pt x="183833" y="878205"/>
                      </a:cubicBezTo>
                      <a:cubicBezTo>
                        <a:pt x="177165" y="888682"/>
                        <a:pt x="169545" y="899160"/>
                        <a:pt x="160020" y="907732"/>
                      </a:cubicBezTo>
                      <a:cubicBezTo>
                        <a:pt x="163830" y="911542"/>
                        <a:pt x="166688" y="914400"/>
                        <a:pt x="170497" y="918210"/>
                      </a:cubicBezTo>
                      <a:cubicBezTo>
                        <a:pt x="230505" y="975360"/>
                        <a:pt x="306705" y="1018222"/>
                        <a:pt x="387667" y="1033463"/>
                      </a:cubicBezTo>
                      <a:cubicBezTo>
                        <a:pt x="417195" y="985838"/>
                        <a:pt x="447675" y="937260"/>
                        <a:pt x="477203" y="889635"/>
                      </a:cubicBezTo>
                      <a:cubicBezTo>
                        <a:pt x="487680" y="921067"/>
                        <a:pt x="496253" y="953453"/>
                        <a:pt x="495300" y="985838"/>
                      </a:cubicBezTo>
                      <a:cubicBezTo>
                        <a:pt x="494347" y="1002982"/>
                        <a:pt x="491490" y="1020128"/>
                        <a:pt x="484822" y="1036320"/>
                      </a:cubicBezTo>
                      <a:cubicBezTo>
                        <a:pt x="486728" y="1036320"/>
                        <a:pt x="489585" y="1035367"/>
                        <a:pt x="491490" y="1035367"/>
                      </a:cubicBezTo>
                      <a:cubicBezTo>
                        <a:pt x="603885" y="1018222"/>
                        <a:pt x="704850" y="922020"/>
                        <a:pt x="709613" y="810578"/>
                      </a:cubicBezTo>
                      <a:cubicBezTo>
                        <a:pt x="714375" y="812482"/>
                        <a:pt x="720090" y="814388"/>
                        <a:pt x="724853" y="816292"/>
                      </a:cubicBezTo>
                      <a:cubicBezTo>
                        <a:pt x="776288" y="833438"/>
                        <a:pt x="835343" y="831532"/>
                        <a:pt x="884872" y="810578"/>
                      </a:cubicBezTo>
                      <a:cubicBezTo>
                        <a:pt x="942022" y="786765"/>
                        <a:pt x="987743" y="738188"/>
                        <a:pt x="1008697" y="680085"/>
                      </a:cubicBezTo>
                      <a:cubicBezTo>
                        <a:pt x="1009650" y="678180"/>
                        <a:pt x="1009650" y="677228"/>
                        <a:pt x="1010603" y="675322"/>
                      </a:cubicBezTo>
                      <a:cubicBezTo>
                        <a:pt x="985838" y="677228"/>
                        <a:pt x="962025" y="671513"/>
                        <a:pt x="938213" y="664845"/>
                      </a:cubicBezTo>
                      <a:cubicBezTo>
                        <a:pt x="891540" y="649605"/>
                        <a:pt x="847725" y="626745"/>
                        <a:pt x="807720" y="597217"/>
                      </a:cubicBezTo>
                      <a:cubicBezTo>
                        <a:pt x="879157" y="609600"/>
                        <a:pt x="954405" y="598170"/>
                        <a:pt x="1020128" y="567690"/>
                      </a:cubicBezTo>
                      <a:cubicBezTo>
                        <a:pt x="1014413" y="496253"/>
                        <a:pt x="979170" y="427672"/>
                        <a:pt x="930593" y="3762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A5B52"/>
                    </a:gs>
                    <a:gs pos="8000">
                      <a:srgbClr val="2A5B52"/>
                    </a:gs>
                    <a:gs pos="100000">
                      <a:srgbClr val="1C3B3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4370721" y="3544001"/>
                  <a:ext cx="884872" cy="82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872" h="825579" extrusionOk="0">
                      <a:moveTo>
                        <a:pt x="645795" y="824865"/>
                      </a:moveTo>
                      <a:cubicBezTo>
                        <a:pt x="681038" y="827722"/>
                        <a:pt x="716280" y="822007"/>
                        <a:pt x="749618" y="807720"/>
                      </a:cubicBezTo>
                      <a:cubicBezTo>
                        <a:pt x="806768" y="783907"/>
                        <a:pt x="852488" y="735330"/>
                        <a:pt x="873443" y="677228"/>
                      </a:cubicBezTo>
                      <a:cubicBezTo>
                        <a:pt x="874395" y="675322"/>
                        <a:pt x="874395" y="674370"/>
                        <a:pt x="875347" y="672465"/>
                      </a:cubicBezTo>
                      <a:cubicBezTo>
                        <a:pt x="850582" y="674370"/>
                        <a:pt x="826770" y="668655"/>
                        <a:pt x="802957" y="661988"/>
                      </a:cubicBezTo>
                      <a:cubicBezTo>
                        <a:pt x="756285" y="646747"/>
                        <a:pt x="712470" y="623888"/>
                        <a:pt x="672465" y="594360"/>
                      </a:cubicBezTo>
                      <a:cubicBezTo>
                        <a:pt x="743903" y="606742"/>
                        <a:pt x="819150" y="595313"/>
                        <a:pt x="884872" y="564832"/>
                      </a:cubicBezTo>
                      <a:cubicBezTo>
                        <a:pt x="876300" y="495300"/>
                        <a:pt x="841057" y="427672"/>
                        <a:pt x="792480" y="376238"/>
                      </a:cubicBezTo>
                      <a:cubicBezTo>
                        <a:pt x="791528" y="375285"/>
                        <a:pt x="791528" y="375285"/>
                        <a:pt x="790575" y="374332"/>
                      </a:cubicBezTo>
                      <a:cubicBezTo>
                        <a:pt x="785813" y="378142"/>
                        <a:pt x="781050" y="381000"/>
                        <a:pt x="776288" y="383857"/>
                      </a:cubicBezTo>
                      <a:cubicBezTo>
                        <a:pt x="700088" y="429578"/>
                        <a:pt x="606743" y="434340"/>
                        <a:pt x="518160" y="439103"/>
                      </a:cubicBezTo>
                      <a:cubicBezTo>
                        <a:pt x="596265" y="421957"/>
                        <a:pt x="667703" y="375285"/>
                        <a:pt x="716280" y="311467"/>
                      </a:cubicBezTo>
                      <a:cubicBezTo>
                        <a:pt x="654368" y="267653"/>
                        <a:pt x="583882" y="234315"/>
                        <a:pt x="514350" y="203835"/>
                      </a:cubicBezTo>
                      <a:cubicBezTo>
                        <a:pt x="481965" y="189547"/>
                        <a:pt x="449580" y="175260"/>
                        <a:pt x="417195" y="161925"/>
                      </a:cubicBezTo>
                      <a:cubicBezTo>
                        <a:pt x="403860" y="175260"/>
                        <a:pt x="388620" y="186690"/>
                        <a:pt x="371475" y="195263"/>
                      </a:cubicBezTo>
                      <a:cubicBezTo>
                        <a:pt x="329565" y="215265"/>
                        <a:pt x="282892" y="219075"/>
                        <a:pt x="236220" y="218122"/>
                      </a:cubicBezTo>
                      <a:cubicBezTo>
                        <a:pt x="268605" y="191453"/>
                        <a:pt x="301942" y="163830"/>
                        <a:pt x="324803" y="127635"/>
                      </a:cubicBezTo>
                      <a:cubicBezTo>
                        <a:pt x="325755" y="126682"/>
                        <a:pt x="325755" y="125730"/>
                        <a:pt x="326708" y="124778"/>
                      </a:cubicBezTo>
                      <a:cubicBezTo>
                        <a:pt x="219075" y="80963"/>
                        <a:pt x="110490" y="39053"/>
                        <a:pt x="0" y="0"/>
                      </a:cubicBezTo>
                      <a:cubicBezTo>
                        <a:pt x="0" y="2857"/>
                        <a:pt x="0" y="4763"/>
                        <a:pt x="0" y="7620"/>
                      </a:cubicBezTo>
                      <a:cubicBezTo>
                        <a:pt x="14288" y="40957"/>
                        <a:pt x="127635" y="297180"/>
                        <a:pt x="323850" y="471488"/>
                      </a:cubicBezTo>
                      <a:cubicBezTo>
                        <a:pt x="520065" y="645795"/>
                        <a:pt x="571500" y="810578"/>
                        <a:pt x="571500" y="810578"/>
                      </a:cubicBezTo>
                      <a:lnTo>
                        <a:pt x="645795" y="824865"/>
                      </a:lnTo>
                      <a:close/>
                    </a:path>
                  </a:pathLst>
                </a:custGeom>
                <a:solidFill>
                  <a:srgbClr val="255B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" name="Google Shape;393;p4"/>
              <p:cNvGrpSpPr/>
              <p:nvPr/>
            </p:nvGrpSpPr>
            <p:grpSpPr>
              <a:xfrm>
                <a:off x="11002690" y="3107504"/>
                <a:ext cx="1968425" cy="3416883"/>
                <a:chOff x="7981884" y="2154029"/>
                <a:chExt cx="1026344" cy="1781575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981884" y="2154029"/>
                  <a:ext cx="1026344" cy="168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344" h="1688503" extrusionOk="0">
                      <a:moveTo>
                        <a:pt x="224555" y="1223284"/>
                      </a:moveTo>
                      <a:cubicBezTo>
                        <a:pt x="165500" y="1170897"/>
                        <a:pt x="100730" y="1123272"/>
                        <a:pt x="54057" y="1059454"/>
                      </a:cubicBezTo>
                      <a:cubicBezTo>
                        <a:pt x="7385" y="995637"/>
                        <a:pt x="-17380" y="908959"/>
                        <a:pt x="14052" y="836569"/>
                      </a:cubicBezTo>
                      <a:cubicBezTo>
                        <a:pt x="45485" y="764179"/>
                        <a:pt x="149307" y="725127"/>
                        <a:pt x="209315" y="776562"/>
                      </a:cubicBezTo>
                      <a:cubicBezTo>
                        <a:pt x="234080" y="797517"/>
                        <a:pt x="258845" y="831807"/>
                        <a:pt x="288373" y="819424"/>
                      </a:cubicBezTo>
                      <a:cubicBezTo>
                        <a:pt x="315995" y="807994"/>
                        <a:pt x="312185" y="766084"/>
                        <a:pt x="296945" y="740367"/>
                      </a:cubicBezTo>
                      <a:cubicBezTo>
                        <a:pt x="271227" y="698457"/>
                        <a:pt x="230270" y="667977"/>
                        <a:pt x="193123" y="635592"/>
                      </a:cubicBezTo>
                      <a:cubicBezTo>
                        <a:pt x="155975" y="603207"/>
                        <a:pt x="119780" y="565107"/>
                        <a:pt x="110255" y="516529"/>
                      </a:cubicBezTo>
                      <a:cubicBezTo>
                        <a:pt x="100730" y="467952"/>
                        <a:pt x="129305" y="409849"/>
                        <a:pt x="177882" y="403182"/>
                      </a:cubicBezTo>
                      <a:cubicBezTo>
                        <a:pt x="195980" y="401277"/>
                        <a:pt x="215030" y="406039"/>
                        <a:pt x="232175" y="399372"/>
                      </a:cubicBezTo>
                      <a:cubicBezTo>
                        <a:pt x="260750" y="388894"/>
                        <a:pt x="270275" y="350794"/>
                        <a:pt x="263607" y="320314"/>
                      </a:cubicBezTo>
                      <a:cubicBezTo>
                        <a:pt x="256940" y="289834"/>
                        <a:pt x="237890" y="264117"/>
                        <a:pt x="227412" y="235542"/>
                      </a:cubicBezTo>
                      <a:cubicBezTo>
                        <a:pt x="189312" y="133624"/>
                        <a:pt x="271227" y="6942"/>
                        <a:pt x="379812" y="274"/>
                      </a:cubicBezTo>
                      <a:cubicBezTo>
                        <a:pt x="488398" y="-6393"/>
                        <a:pt x="585552" y="109812"/>
                        <a:pt x="560787" y="215539"/>
                      </a:cubicBezTo>
                      <a:cubicBezTo>
                        <a:pt x="553167" y="247924"/>
                        <a:pt x="536023" y="279357"/>
                        <a:pt x="533165" y="312694"/>
                      </a:cubicBezTo>
                      <a:cubicBezTo>
                        <a:pt x="531260" y="346032"/>
                        <a:pt x="552215" y="386037"/>
                        <a:pt x="585552" y="385084"/>
                      </a:cubicBezTo>
                      <a:cubicBezTo>
                        <a:pt x="619842" y="384132"/>
                        <a:pt x="638892" y="346032"/>
                        <a:pt x="667467" y="327934"/>
                      </a:cubicBezTo>
                      <a:cubicBezTo>
                        <a:pt x="715092" y="297454"/>
                        <a:pt x="783673" y="331744"/>
                        <a:pt x="805580" y="384132"/>
                      </a:cubicBezTo>
                      <a:cubicBezTo>
                        <a:pt x="827487" y="436519"/>
                        <a:pt x="813200" y="497479"/>
                        <a:pt x="790340" y="548914"/>
                      </a:cubicBezTo>
                      <a:cubicBezTo>
                        <a:pt x="767480" y="600349"/>
                        <a:pt x="735095" y="648927"/>
                        <a:pt x="718902" y="703219"/>
                      </a:cubicBezTo>
                      <a:cubicBezTo>
                        <a:pt x="713187" y="722269"/>
                        <a:pt x="710330" y="746082"/>
                        <a:pt x="726523" y="758464"/>
                      </a:cubicBezTo>
                      <a:cubicBezTo>
                        <a:pt x="751287" y="778467"/>
                        <a:pt x="783673" y="747987"/>
                        <a:pt x="809390" y="729889"/>
                      </a:cubicBezTo>
                      <a:cubicBezTo>
                        <a:pt x="872255" y="687027"/>
                        <a:pt x="965600" y="726079"/>
                        <a:pt x="1001795" y="792754"/>
                      </a:cubicBezTo>
                      <a:cubicBezTo>
                        <a:pt x="1037990" y="860382"/>
                        <a:pt x="1029417" y="942297"/>
                        <a:pt x="1006557" y="1015639"/>
                      </a:cubicBezTo>
                      <a:lnTo>
                        <a:pt x="1006557" y="1015639"/>
                      </a:lnTo>
                      <a:cubicBezTo>
                        <a:pt x="970362" y="1133749"/>
                        <a:pt x="903687" y="1237572"/>
                        <a:pt x="835107" y="1338537"/>
                      </a:cubicBezTo>
                      <a:cubicBezTo>
                        <a:pt x="768432" y="1436644"/>
                        <a:pt x="715092" y="1549992"/>
                        <a:pt x="645560" y="1643337"/>
                      </a:cubicBezTo>
                      <a:cubicBezTo>
                        <a:pt x="547452" y="1775734"/>
                        <a:pt x="504590" y="1582377"/>
                        <a:pt x="457917" y="1506177"/>
                      </a:cubicBezTo>
                      <a:cubicBezTo>
                        <a:pt x="396005" y="1401402"/>
                        <a:pt x="316948" y="1305199"/>
                        <a:pt x="224555" y="12232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8212802" y="2446819"/>
                  <a:ext cx="551152" cy="1488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52" h="1488785" extrusionOk="0">
                      <a:moveTo>
                        <a:pt x="550849" y="615216"/>
                      </a:moveTo>
                      <a:cubicBezTo>
                        <a:pt x="552754" y="610454"/>
                        <a:pt x="545134" y="608549"/>
                        <a:pt x="543229" y="613311"/>
                      </a:cubicBezTo>
                      <a:cubicBezTo>
                        <a:pt x="447026" y="844769"/>
                        <a:pt x="381304" y="1084799"/>
                        <a:pt x="356539" y="1333401"/>
                      </a:cubicBezTo>
                      <a:cubicBezTo>
                        <a:pt x="339394" y="1060034"/>
                        <a:pt x="306057" y="786666"/>
                        <a:pt x="257479" y="517109"/>
                      </a:cubicBezTo>
                      <a:cubicBezTo>
                        <a:pt x="257479" y="517109"/>
                        <a:pt x="257479" y="517109"/>
                        <a:pt x="257479" y="517109"/>
                      </a:cubicBezTo>
                      <a:cubicBezTo>
                        <a:pt x="286054" y="420906"/>
                        <a:pt x="324154" y="328514"/>
                        <a:pt x="372732" y="239931"/>
                      </a:cubicBezTo>
                      <a:cubicBezTo>
                        <a:pt x="375589" y="235169"/>
                        <a:pt x="368921" y="231359"/>
                        <a:pt x="366064" y="236121"/>
                      </a:cubicBezTo>
                      <a:cubicBezTo>
                        <a:pt x="319392" y="319941"/>
                        <a:pt x="282244" y="408524"/>
                        <a:pt x="253669" y="500916"/>
                      </a:cubicBezTo>
                      <a:cubicBezTo>
                        <a:pt x="243192" y="441861"/>
                        <a:pt x="231762" y="383759"/>
                        <a:pt x="219379" y="325656"/>
                      </a:cubicBezTo>
                      <a:cubicBezTo>
                        <a:pt x="197471" y="217071"/>
                        <a:pt x="171754" y="109439"/>
                        <a:pt x="145084" y="2759"/>
                      </a:cubicBezTo>
                      <a:cubicBezTo>
                        <a:pt x="144132" y="-2004"/>
                        <a:pt x="136512" y="-99"/>
                        <a:pt x="137464" y="4664"/>
                      </a:cubicBezTo>
                      <a:cubicBezTo>
                        <a:pt x="166039" y="116106"/>
                        <a:pt x="191757" y="228501"/>
                        <a:pt x="214617" y="341849"/>
                      </a:cubicBezTo>
                      <a:cubicBezTo>
                        <a:pt x="172707" y="301844"/>
                        <a:pt x="130796" y="262791"/>
                        <a:pt x="89839" y="222786"/>
                      </a:cubicBezTo>
                      <a:cubicBezTo>
                        <a:pt x="86029" y="218976"/>
                        <a:pt x="80314" y="224691"/>
                        <a:pt x="84124" y="228501"/>
                      </a:cubicBezTo>
                      <a:cubicBezTo>
                        <a:pt x="127939" y="270411"/>
                        <a:pt x="172707" y="312321"/>
                        <a:pt x="216521" y="354231"/>
                      </a:cubicBezTo>
                      <a:cubicBezTo>
                        <a:pt x="216521" y="354231"/>
                        <a:pt x="217474" y="355184"/>
                        <a:pt x="217474" y="355184"/>
                      </a:cubicBezTo>
                      <a:cubicBezTo>
                        <a:pt x="258432" y="555209"/>
                        <a:pt x="289864" y="757139"/>
                        <a:pt x="313676" y="959069"/>
                      </a:cubicBezTo>
                      <a:cubicBezTo>
                        <a:pt x="222237" y="839054"/>
                        <a:pt x="119367" y="727611"/>
                        <a:pt x="6971" y="626646"/>
                      </a:cubicBezTo>
                      <a:cubicBezTo>
                        <a:pt x="3162" y="622836"/>
                        <a:pt x="-2554" y="628551"/>
                        <a:pt x="1257" y="632361"/>
                      </a:cubicBezTo>
                      <a:cubicBezTo>
                        <a:pt x="116509" y="736184"/>
                        <a:pt x="222237" y="850484"/>
                        <a:pt x="314629" y="974309"/>
                      </a:cubicBezTo>
                      <a:cubicBezTo>
                        <a:pt x="321296" y="1035269"/>
                        <a:pt x="327964" y="1096229"/>
                        <a:pt x="333679" y="1157189"/>
                      </a:cubicBezTo>
                      <a:cubicBezTo>
                        <a:pt x="343204" y="1265774"/>
                        <a:pt x="350824" y="1375311"/>
                        <a:pt x="355587" y="1484849"/>
                      </a:cubicBezTo>
                      <a:cubicBezTo>
                        <a:pt x="355587" y="1489611"/>
                        <a:pt x="363207" y="1490564"/>
                        <a:pt x="363207" y="1484849"/>
                      </a:cubicBezTo>
                      <a:cubicBezTo>
                        <a:pt x="361301" y="1450559"/>
                        <a:pt x="360349" y="1417221"/>
                        <a:pt x="357492" y="1382931"/>
                      </a:cubicBezTo>
                      <a:cubicBezTo>
                        <a:pt x="357492" y="1381979"/>
                        <a:pt x="358444" y="1381979"/>
                        <a:pt x="358444" y="1381026"/>
                      </a:cubicBezTo>
                      <a:cubicBezTo>
                        <a:pt x="382257" y="1115279"/>
                        <a:pt x="449884" y="860009"/>
                        <a:pt x="550849" y="615216"/>
                      </a:cubicBezTo>
                      <a:close/>
                    </a:path>
                  </a:pathLst>
                </a:custGeom>
                <a:solidFill>
                  <a:srgbClr val="192B3E"/>
                </a:solidFill>
                <a:ln w="9525" cap="flat" cmpd="sng">
                  <a:solidFill>
                    <a:srgbClr val="317A6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-430066" y="4887681"/>
                <a:ext cx="2375470" cy="2361002"/>
                <a:chOff x="2327129" y="3221103"/>
                <a:chExt cx="1159671" cy="1202017"/>
              </a:xfrm>
            </p:grpSpPr>
            <p:sp>
              <p:nvSpPr>
                <p:cNvPr id="397" name="Google Shape;397;p4"/>
                <p:cNvSpPr/>
                <p:nvPr/>
              </p:nvSpPr>
              <p:spPr>
                <a:xfrm>
                  <a:off x="2943611" y="3343976"/>
                  <a:ext cx="543189" cy="100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189" h="1006792" extrusionOk="0">
                      <a:moveTo>
                        <a:pt x="42175" y="986790"/>
                      </a:moveTo>
                      <a:cubicBezTo>
                        <a:pt x="12647" y="913447"/>
                        <a:pt x="10742" y="897255"/>
                        <a:pt x="2170" y="818197"/>
                      </a:cubicBezTo>
                      <a:cubicBezTo>
                        <a:pt x="-6403" y="739140"/>
                        <a:pt x="9790" y="655320"/>
                        <a:pt x="62177" y="596265"/>
                      </a:cubicBezTo>
                      <a:cubicBezTo>
                        <a:pt x="99325" y="554355"/>
                        <a:pt x="152665" y="527685"/>
                        <a:pt x="182192" y="480060"/>
                      </a:cubicBezTo>
                      <a:cubicBezTo>
                        <a:pt x="207910" y="439103"/>
                        <a:pt x="212672" y="387667"/>
                        <a:pt x="230770" y="342900"/>
                      </a:cubicBezTo>
                      <a:cubicBezTo>
                        <a:pt x="288872" y="198120"/>
                        <a:pt x="471752" y="139065"/>
                        <a:pt x="543190" y="0"/>
                      </a:cubicBezTo>
                      <a:cubicBezTo>
                        <a:pt x="516520" y="165735"/>
                        <a:pt x="486040" y="340042"/>
                        <a:pt x="376502" y="467678"/>
                      </a:cubicBezTo>
                      <a:cubicBezTo>
                        <a:pt x="345070" y="503872"/>
                        <a:pt x="307922" y="535305"/>
                        <a:pt x="280300" y="574357"/>
                      </a:cubicBezTo>
                      <a:cubicBezTo>
                        <a:pt x="232675" y="641032"/>
                        <a:pt x="216482" y="722947"/>
                        <a:pt x="194575" y="801053"/>
                      </a:cubicBezTo>
                      <a:cubicBezTo>
                        <a:pt x="172667" y="879157"/>
                        <a:pt x="139330" y="960120"/>
                        <a:pt x="72655" y="1006792"/>
                      </a:cubicBezTo>
                      <a:lnTo>
                        <a:pt x="42175" y="986790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4"/>
                <p:cNvGrpSpPr/>
                <p:nvPr/>
              </p:nvGrpSpPr>
              <p:grpSpPr>
                <a:xfrm>
                  <a:off x="2970533" y="3650680"/>
                  <a:ext cx="488180" cy="772440"/>
                  <a:chOff x="2970533" y="3650680"/>
                  <a:chExt cx="488180" cy="772440"/>
                </a:xfrm>
              </p:grpSpPr>
              <p:sp>
                <p:nvSpPr>
                  <p:cNvPr id="399" name="Google Shape;399;p4"/>
                  <p:cNvSpPr/>
                  <p:nvPr/>
                </p:nvSpPr>
                <p:spPr>
                  <a:xfrm>
                    <a:off x="2970533" y="3650680"/>
                    <a:ext cx="488180" cy="77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180" h="772440" extrusionOk="0">
                        <a:moveTo>
                          <a:pt x="344818" y="164783"/>
                        </a:moveTo>
                        <a:lnTo>
                          <a:pt x="344818" y="164783"/>
                        </a:lnTo>
                        <a:cubicBezTo>
                          <a:pt x="406730" y="125730"/>
                          <a:pt x="472453" y="73343"/>
                          <a:pt x="481025" y="0"/>
                        </a:cubicBezTo>
                        <a:cubicBezTo>
                          <a:pt x="503885" y="180975"/>
                          <a:pt x="471500" y="368618"/>
                          <a:pt x="390538" y="532448"/>
                        </a:cubicBezTo>
                        <a:cubicBezTo>
                          <a:pt x="336245" y="641985"/>
                          <a:pt x="248615" y="748665"/>
                          <a:pt x="127648" y="769620"/>
                        </a:cubicBezTo>
                        <a:cubicBezTo>
                          <a:pt x="86690" y="777240"/>
                          <a:pt x="37160" y="770573"/>
                          <a:pt x="13348" y="735330"/>
                        </a:cubicBezTo>
                        <a:cubicBezTo>
                          <a:pt x="-5702" y="706755"/>
                          <a:pt x="-940" y="669608"/>
                          <a:pt x="6680" y="636270"/>
                        </a:cubicBezTo>
                        <a:cubicBezTo>
                          <a:pt x="30493" y="533400"/>
                          <a:pt x="79070" y="437198"/>
                          <a:pt x="147650" y="357188"/>
                        </a:cubicBezTo>
                        <a:cubicBezTo>
                          <a:pt x="176225" y="323850"/>
                          <a:pt x="193370" y="282893"/>
                          <a:pt x="223850" y="251460"/>
                        </a:cubicBezTo>
                        <a:cubicBezTo>
                          <a:pt x="259093" y="216218"/>
                          <a:pt x="303860" y="191453"/>
                          <a:pt x="344818" y="1647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4"/>
                  <p:cNvSpPr/>
                  <p:nvPr/>
                </p:nvSpPr>
                <p:spPr>
                  <a:xfrm>
                    <a:off x="3026042" y="3780379"/>
                    <a:ext cx="390274" cy="63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274" h="639594" extrusionOk="0">
                        <a:moveTo>
                          <a:pt x="382654" y="2699"/>
                        </a:moveTo>
                        <a:cubicBezTo>
                          <a:pt x="359794" y="93187"/>
                          <a:pt x="306454" y="173197"/>
                          <a:pt x="257877" y="251302"/>
                        </a:cubicBezTo>
                        <a:cubicBezTo>
                          <a:pt x="205489" y="334169"/>
                          <a:pt x="151197" y="417037"/>
                          <a:pt x="95952" y="497999"/>
                        </a:cubicBezTo>
                        <a:cubicBezTo>
                          <a:pt x="64519" y="543719"/>
                          <a:pt x="33087" y="588487"/>
                          <a:pt x="702" y="634207"/>
                        </a:cubicBezTo>
                        <a:cubicBezTo>
                          <a:pt x="-2156" y="638017"/>
                          <a:pt x="4512" y="641827"/>
                          <a:pt x="6417" y="638017"/>
                        </a:cubicBezTo>
                        <a:cubicBezTo>
                          <a:pt x="64519" y="557054"/>
                          <a:pt x="121669" y="474187"/>
                          <a:pt x="176914" y="391319"/>
                        </a:cubicBezTo>
                        <a:cubicBezTo>
                          <a:pt x="230254" y="310357"/>
                          <a:pt x="284547" y="229394"/>
                          <a:pt x="332172" y="144622"/>
                        </a:cubicBezTo>
                        <a:cubicBezTo>
                          <a:pt x="356937" y="100807"/>
                          <a:pt x="378844" y="55087"/>
                          <a:pt x="390274" y="5557"/>
                        </a:cubicBezTo>
                        <a:cubicBezTo>
                          <a:pt x="390274" y="-158"/>
                          <a:pt x="383607" y="-2063"/>
                          <a:pt x="382654" y="2699"/>
                        </a:cubicBezTo>
                        <a:lnTo>
                          <a:pt x="382654" y="26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" name="Google Shape;401;p4"/>
                <p:cNvGrpSpPr/>
                <p:nvPr/>
              </p:nvGrpSpPr>
              <p:grpSpPr>
                <a:xfrm>
                  <a:off x="2327129" y="3565908"/>
                  <a:ext cx="479314" cy="778311"/>
                  <a:chOff x="2327129" y="3565908"/>
                  <a:chExt cx="479314" cy="778311"/>
                </a:xfrm>
              </p:grpSpPr>
              <p:sp>
                <p:nvSpPr>
                  <p:cNvPr id="402" name="Google Shape;402;p4"/>
                  <p:cNvSpPr/>
                  <p:nvPr/>
                </p:nvSpPr>
                <p:spPr>
                  <a:xfrm>
                    <a:off x="2327129" y="3565908"/>
                    <a:ext cx="479314" cy="77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314" h="778311" extrusionOk="0">
                        <a:moveTo>
                          <a:pt x="143355" y="166688"/>
                        </a:moveTo>
                        <a:lnTo>
                          <a:pt x="143355" y="166688"/>
                        </a:lnTo>
                        <a:cubicBezTo>
                          <a:pt x="81442" y="126683"/>
                          <a:pt x="17625" y="73343"/>
                          <a:pt x="9052" y="0"/>
                        </a:cubicBezTo>
                        <a:cubicBezTo>
                          <a:pt x="-16665" y="180975"/>
                          <a:pt x="12862" y="369570"/>
                          <a:pt x="91920" y="534353"/>
                        </a:cubicBezTo>
                        <a:cubicBezTo>
                          <a:pt x="144307" y="644843"/>
                          <a:pt x="230985" y="752475"/>
                          <a:pt x="351000" y="775335"/>
                        </a:cubicBezTo>
                        <a:cubicBezTo>
                          <a:pt x="391957" y="782955"/>
                          <a:pt x="441487" y="777240"/>
                          <a:pt x="465300" y="742950"/>
                        </a:cubicBezTo>
                        <a:cubicBezTo>
                          <a:pt x="484350" y="715328"/>
                          <a:pt x="480540" y="677228"/>
                          <a:pt x="473872" y="643890"/>
                        </a:cubicBezTo>
                        <a:cubicBezTo>
                          <a:pt x="451965" y="541020"/>
                          <a:pt x="404340" y="443865"/>
                          <a:pt x="336712" y="362903"/>
                        </a:cubicBezTo>
                        <a:cubicBezTo>
                          <a:pt x="308137" y="328613"/>
                          <a:pt x="291945" y="288608"/>
                          <a:pt x="261465" y="256222"/>
                        </a:cubicBezTo>
                        <a:cubicBezTo>
                          <a:pt x="228127" y="219075"/>
                          <a:pt x="184312" y="193358"/>
                          <a:pt x="143355" y="16668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2371330" y="3695326"/>
                    <a:ext cx="379966" cy="644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966" h="644637" extrusionOk="0">
                        <a:moveTo>
                          <a:pt x="93" y="4884"/>
                        </a:moveTo>
                        <a:cubicBezTo>
                          <a:pt x="21048" y="95372"/>
                          <a:pt x="73436" y="176334"/>
                          <a:pt x="121061" y="254439"/>
                        </a:cubicBezTo>
                        <a:cubicBezTo>
                          <a:pt x="172496" y="338259"/>
                          <a:pt x="224883" y="422079"/>
                          <a:pt x="279176" y="503994"/>
                        </a:cubicBezTo>
                        <a:cubicBezTo>
                          <a:pt x="310608" y="550667"/>
                          <a:pt x="342041" y="597339"/>
                          <a:pt x="373473" y="643059"/>
                        </a:cubicBezTo>
                        <a:cubicBezTo>
                          <a:pt x="376331" y="646869"/>
                          <a:pt x="382046" y="643059"/>
                          <a:pt x="379188" y="639249"/>
                        </a:cubicBezTo>
                        <a:cubicBezTo>
                          <a:pt x="322991" y="559239"/>
                          <a:pt x="268698" y="478277"/>
                          <a:pt x="216311" y="395409"/>
                        </a:cubicBezTo>
                        <a:cubicBezTo>
                          <a:pt x="164876" y="314447"/>
                          <a:pt x="112488" y="232532"/>
                          <a:pt x="65816" y="148712"/>
                        </a:cubicBezTo>
                        <a:cubicBezTo>
                          <a:pt x="40098" y="102039"/>
                          <a:pt x="17238" y="54414"/>
                          <a:pt x="5808" y="2027"/>
                        </a:cubicBezTo>
                        <a:cubicBezTo>
                          <a:pt x="5808" y="-1783"/>
                          <a:pt x="-859" y="122"/>
                          <a:pt x="93" y="4884"/>
                        </a:cubicBezTo>
                        <a:lnTo>
                          <a:pt x="93" y="48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4" name="Google Shape;404;p4"/>
                <p:cNvGrpSpPr/>
                <p:nvPr/>
              </p:nvGrpSpPr>
              <p:grpSpPr>
                <a:xfrm>
                  <a:off x="2774303" y="3274443"/>
                  <a:ext cx="455089" cy="1142346"/>
                  <a:chOff x="2774303" y="3274443"/>
                  <a:chExt cx="455089" cy="1142346"/>
                </a:xfrm>
              </p:grpSpPr>
              <p:sp>
                <p:nvSpPr>
                  <p:cNvPr id="405" name="Google Shape;405;p4"/>
                  <p:cNvSpPr/>
                  <p:nvPr/>
                </p:nvSpPr>
                <p:spPr>
                  <a:xfrm>
                    <a:off x="2774303" y="3274443"/>
                    <a:ext cx="455089" cy="114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089" h="1142346" extrusionOk="0">
                        <a:moveTo>
                          <a:pt x="47654" y="642938"/>
                        </a:moveTo>
                        <a:cubicBezTo>
                          <a:pt x="75276" y="588645"/>
                          <a:pt x="114329" y="539115"/>
                          <a:pt x="123854" y="479108"/>
                        </a:cubicBezTo>
                        <a:cubicBezTo>
                          <a:pt x="132426" y="424815"/>
                          <a:pt x="116233" y="368618"/>
                          <a:pt x="128616" y="315278"/>
                        </a:cubicBezTo>
                        <a:cubicBezTo>
                          <a:pt x="141951" y="256223"/>
                          <a:pt x="188623" y="211455"/>
                          <a:pt x="227676" y="164783"/>
                        </a:cubicBezTo>
                        <a:cubicBezTo>
                          <a:pt x="266729" y="118110"/>
                          <a:pt x="302923" y="60008"/>
                          <a:pt x="289589" y="0"/>
                        </a:cubicBezTo>
                        <a:cubicBezTo>
                          <a:pt x="391506" y="137160"/>
                          <a:pt x="447704" y="307658"/>
                          <a:pt x="454371" y="478155"/>
                        </a:cubicBezTo>
                        <a:cubicBezTo>
                          <a:pt x="461039" y="649605"/>
                          <a:pt x="421033" y="821055"/>
                          <a:pt x="345786" y="974408"/>
                        </a:cubicBezTo>
                        <a:cubicBezTo>
                          <a:pt x="322926" y="1021080"/>
                          <a:pt x="296256" y="1067753"/>
                          <a:pt x="255298" y="1101090"/>
                        </a:cubicBezTo>
                        <a:cubicBezTo>
                          <a:pt x="215294" y="1134428"/>
                          <a:pt x="159096" y="1152525"/>
                          <a:pt x="109566" y="1136333"/>
                        </a:cubicBezTo>
                        <a:cubicBezTo>
                          <a:pt x="109566" y="1136333"/>
                          <a:pt x="109566" y="1136333"/>
                          <a:pt x="109566" y="1136333"/>
                        </a:cubicBezTo>
                        <a:cubicBezTo>
                          <a:pt x="31461" y="1110615"/>
                          <a:pt x="20983" y="997268"/>
                          <a:pt x="7649" y="927735"/>
                        </a:cubicBezTo>
                        <a:cubicBezTo>
                          <a:pt x="-10449" y="831533"/>
                          <a:pt x="3838" y="729615"/>
                          <a:pt x="47654" y="64293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4"/>
                  <p:cNvSpPr/>
                  <p:nvPr/>
                </p:nvSpPr>
                <p:spPr>
                  <a:xfrm>
                    <a:off x="2908872" y="3416604"/>
                    <a:ext cx="171475" cy="997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75" h="997883" extrusionOk="0">
                        <a:moveTo>
                          <a:pt x="15002" y="993219"/>
                        </a:moveTo>
                        <a:cubicBezTo>
                          <a:pt x="-25003" y="727472"/>
                          <a:pt x="99774" y="474107"/>
                          <a:pt x="150257" y="218837"/>
                        </a:cubicBezTo>
                        <a:cubicBezTo>
                          <a:pt x="164544" y="147399"/>
                          <a:pt x="173117" y="75962"/>
                          <a:pt x="171212" y="3572"/>
                        </a:cubicBezTo>
                        <a:cubicBezTo>
                          <a:pt x="171212" y="-1191"/>
                          <a:pt x="163592" y="-1191"/>
                          <a:pt x="163592" y="3572"/>
                        </a:cubicBezTo>
                        <a:cubicBezTo>
                          <a:pt x="168354" y="271224"/>
                          <a:pt x="40719" y="516017"/>
                          <a:pt x="7382" y="777954"/>
                        </a:cubicBezTo>
                        <a:cubicBezTo>
                          <a:pt x="-2143" y="850344"/>
                          <a:pt x="-3096" y="923687"/>
                          <a:pt x="8334" y="995124"/>
                        </a:cubicBezTo>
                        <a:cubicBezTo>
                          <a:pt x="9287" y="999887"/>
                          <a:pt x="15954" y="997982"/>
                          <a:pt x="15002" y="993219"/>
                        </a:cubicBezTo>
                        <a:lnTo>
                          <a:pt x="15002" y="9932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7" name="Google Shape;407;p4"/>
                <p:cNvSpPr/>
                <p:nvPr/>
              </p:nvSpPr>
              <p:spPr>
                <a:xfrm>
                  <a:off x="2620449" y="3221103"/>
                  <a:ext cx="262493" cy="1166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93" h="1166812" extrusionOk="0">
                      <a:moveTo>
                        <a:pt x="202459" y="1166813"/>
                      </a:moveTo>
                      <a:cubicBezTo>
                        <a:pt x="134832" y="1117282"/>
                        <a:pt x="124354" y="1103948"/>
                        <a:pt x="72919" y="1037272"/>
                      </a:cubicBezTo>
                      <a:cubicBezTo>
                        <a:pt x="21484" y="971550"/>
                        <a:pt x="-10901" y="886777"/>
                        <a:pt x="3387" y="803910"/>
                      </a:cubicBezTo>
                      <a:cubicBezTo>
                        <a:pt x="13864" y="745807"/>
                        <a:pt x="46249" y="691515"/>
                        <a:pt x="47202" y="632460"/>
                      </a:cubicBezTo>
                      <a:cubicBezTo>
                        <a:pt x="47202" y="581025"/>
                        <a:pt x="23389" y="532447"/>
                        <a:pt x="13864" y="481965"/>
                      </a:cubicBezTo>
                      <a:cubicBezTo>
                        <a:pt x="-14711" y="319088"/>
                        <a:pt x="116734" y="163830"/>
                        <a:pt x="103399" y="0"/>
                      </a:cubicBezTo>
                      <a:cubicBezTo>
                        <a:pt x="171979" y="163830"/>
                        <a:pt x="242464" y="338138"/>
                        <a:pt x="214842" y="512445"/>
                      </a:cubicBezTo>
                      <a:cubicBezTo>
                        <a:pt x="207222" y="561975"/>
                        <a:pt x="191029" y="611505"/>
                        <a:pt x="188172" y="661988"/>
                      </a:cubicBezTo>
                      <a:cubicBezTo>
                        <a:pt x="182457" y="747713"/>
                        <a:pt x="213889" y="831532"/>
                        <a:pt x="237702" y="913447"/>
                      </a:cubicBezTo>
                      <a:cubicBezTo>
                        <a:pt x="261514" y="996315"/>
                        <a:pt x="276754" y="1087755"/>
                        <a:pt x="242464" y="1165860"/>
                      </a:cubicBezTo>
                      <a:lnTo>
                        <a:pt x="202459" y="1166813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" name="Google Shape;408;p4"/>
              <p:cNvSpPr/>
              <p:nvPr/>
            </p:nvSpPr>
            <p:spPr>
              <a:xfrm>
                <a:off x="6079038" y="3280388"/>
                <a:ext cx="2127777" cy="3044242"/>
              </a:xfrm>
              <a:custGeom>
                <a:avLst/>
                <a:gdLst/>
                <a:ahLst/>
                <a:cxnLst/>
                <a:rect l="l" t="t" r="r" b="b"/>
                <a:pathLst>
                  <a:path w="1109662" h="1587610" extrusionOk="0">
                    <a:moveTo>
                      <a:pt x="828675" y="1237922"/>
                    </a:moveTo>
                    <a:cubicBezTo>
                      <a:pt x="626745" y="1089332"/>
                      <a:pt x="549592" y="938837"/>
                      <a:pt x="404813" y="799772"/>
                    </a:cubicBezTo>
                    <a:cubicBezTo>
                      <a:pt x="650557" y="878829"/>
                      <a:pt x="809625" y="1168389"/>
                      <a:pt x="828675" y="1230302"/>
                    </a:cubicBezTo>
                    <a:cubicBezTo>
                      <a:pt x="828675" y="1131242"/>
                      <a:pt x="818197" y="1031229"/>
                      <a:pt x="796290" y="934074"/>
                    </a:cubicBezTo>
                    <a:cubicBezTo>
                      <a:pt x="678180" y="833109"/>
                      <a:pt x="554355" y="775959"/>
                      <a:pt x="458153" y="632132"/>
                    </a:cubicBezTo>
                    <a:cubicBezTo>
                      <a:pt x="611505" y="670232"/>
                      <a:pt x="753428" y="850254"/>
                      <a:pt x="792480" y="919787"/>
                    </a:cubicBezTo>
                    <a:cubicBezTo>
                      <a:pt x="771525" y="834062"/>
                      <a:pt x="742950" y="749289"/>
                      <a:pt x="704850" y="669279"/>
                    </a:cubicBezTo>
                    <a:cubicBezTo>
                      <a:pt x="588645" y="611177"/>
                      <a:pt x="485775" y="535929"/>
                      <a:pt x="399097" y="446394"/>
                    </a:cubicBezTo>
                    <a:cubicBezTo>
                      <a:pt x="509588" y="476874"/>
                      <a:pt x="610553" y="541644"/>
                      <a:pt x="684847" y="628322"/>
                    </a:cubicBezTo>
                    <a:cubicBezTo>
                      <a:pt x="652463" y="566409"/>
                      <a:pt x="615315" y="506402"/>
                      <a:pt x="573405" y="449252"/>
                    </a:cubicBezTo>
                    <a:cubicBezTo>
                      <a:pt x="568642" y="450204"/>
                      <a:pt x="564832" y="452109"/>
                      <a:pt x="560070" y="453062"/>
                    </a:cubicBezTo>
                    <a:cubicBezTo>
                      <a:pt x="461010" y="429249"/>
                      <a:pt x="371475" y="376862"/>
                      <a:pt x="305753" y="304472"/>
                    </a:cubicBezTo>
                    <a:cubicBezTo>
                      <a:pt x="390525" y="318759"/>
                      <a:pt x="471488" y="354002"/>
                      <a:pt x="539115" y="405437"/>
                    </a:cubicBezTo>
                    <a:cubicBezTo>
                      <a:pt x="512445" y="373052"/>
                      <a:pt x="483870" y="341619"/>
                      <a:pt x="454342" y="311139"/>
                    </a:cubicBezTo>
                    <a:cubicBezTo>
                      <a:pt x="439103" y="310187"/>
                      <a:pt x="387667" y="300662"/>
                      <a:pt x="387667" y="300662"/>
                    </a:cubicBezTo>
                    <a:cubicBezTo>
                      <a:pt x="303847" y="278754"/>
                      <a:pt x="229553" y="241607"/>
                      <a:pt x="156210" y="198744"/>
                    </a:cubicBezTo>
                    <a:cubicBezTo>
                      <a:pt x="224790" y="199697"/>
                      <a:pt x="398145" y="273039"/>
                      <a:pt x="445770" y="301614"/>
                    </a:cubicBezTo>
                    <a:cubicBezTo>
                      <a:pt x="404813" y="260657"/>
                      <a:pt x="360997" y="222557"/>
                      <a:pt x="315278" y="188267"/>
                    </a:cubicBezTo>
                    <a:cubicBezTo>
                      <a:pt x="313372" y="188267"/>
                      <a:pt x="311467" y="188267"/>
                      <a:pt x="310515" y="189219"/>
                    </a:cubicBezTo>
                    <a:cubicBezTo>
                      <a:pt x="247650" y="183504"/>
                      <a:pt x="188595" y="155882"/>
                      <a:pt x="138113" y="120639"/>
                    </a:cubicBezTo>
                    <a:cubicBezTo>
                      <a:pt x="87630" y="85397"/>
                      <a:pt x="44767" y="42534"/>
                      <a:pt x="0" y="1577"/>
                    </a:cubicBezTo>
                    <a:cubicBezTo>
                      <a:pt x="151447" y="-15568"/>
                      <a:pt x="236220" y="111114"/>
                      <a:pt x="326707" y="187314"/>
                    </a:cubicBezTo>
                    <a:cubicBezTo>
                      <a:pt x="326707" y="187314"/>
                      <a:pt x="325755" y="187314"/>
                      <a:pt x="325755" y="187314"/>
                    </a:cubicBezTo>
                    <a:cubicBezTo>
                      <a:pt x="367665" y="218747"/>
                      <a:pt x="407670" y="252084"/>
                      <a:pt x="444817" y="288279"/>
                    </a:cubicBezTo>
                    <a:cubicBezTo>
                      <a:pt x="416242" y="201602"/>
                      <a:pt x="375285" y="117782"/>
                      <a:pt x="331470" y="34914"/>
                    </a:cubicBezTo>
                    <a:cubicBezTo>
                      <a:pt x="404813" y="97779"/>
                      <a:pt x="452438" y="185409"/>
                      <a:pt x="461963" y="275897"/>
                    </a:cubicBezTo>
                    <a:cubicBezTo>
                      <a:pt x="461963" y="275897"/>
                      <a:pt x="459105" y="292089"/>
                      <a:pt x="454342" y="297804"/>
                    </a:cubicBezTo>
                    <a:cubicBezTo>
                      <a:pt x="501967" y="344477"/>
                      <a:pt x="546735" y="394007"/>
                      <a:pt x="585788" y="446394"/>
                    </a:cubicBezTo>
                    <a:lnTo>
                      <a:pt x="585788" y="446394"/>
                    </a:lnTo>
                    <a:lnTo>
                      <a:pt x="585788" y="446394"/>
                    </a:lnTo>
                    <a:cubicBezTo>
                      <a:pt x="591503" y="454014"/>
                      <a:pt x="598170" y="462587"/>
                      <a:pt x="603885" y="471159"/>
                    </a:cubicBezTo>
                    <a:cubicBezTo>
                      <a:pt x="594360" y="431154"/>
                      <a:pt x="528638" y="234939"/>
                      <a:pt x="581025" y="83492"/>
                    </a:cubicBezTo>
                    <a:cubicBezTo>
                      <a:pt x="629603" y="205412"/>
                      <a:pt x="635317" y="354954"/>
                      <a:pt x="606742" y="474969"/>
                    </a:cubicBezTo>
                    <a:cubicBezTo>
                      <a:pt x="651510" y="537834"/>
                      <a:pt x="691515" y="604509"/>
                      <a:pt x="723900" y="674042"/>
                    </a:cubicBezTo>
                    <a:cubicBezTo>
                      <a:pt x="724853" y="606414"/>
                      <a:pt x="702945" y="365432"/>
                      <a:pt x="762000" y="214937"/>
                    </a:cubicBezTo>
                    <a:cubicBezTo>
                      <a:pt x="764857" y="292089"/>
                      <a:pt x="797242" y="386387"/>
                      <a:pt x="799147" y="463539"/>
                    </a:cubicBezTo>
                    <a:cubicBezTo>
                      <a:pt x="801053" y="537834"/>
                      <a:pt x="768667" y="622607"/>
                      <a:pt x="729615" y="685472"/>
                    </a:cubicBezTo>
                    <a:cubicBezTo>
                      <a:pt x="765810" y="763577"/>
                      <a:pt x="794385" y="845492"/>
                      <a:pt x="814388" y="929312"/>
                    </a:cubicBezTo>
                    <a:cubicBezTo>
                      <a:pt x="842010" y="747384"/>
                      <a:pt x="871538" y="546407"/>
                      <a:pt x="981075" y="363527"/>
                    </a:cubicBezTo>
                    <a:cubicBezTo>
                      <a:pt x="1020128" y="553074"/>
                      <a:pt x="855345" y="886449"/>
                      <a:pt x="816292" y="941694"/>
                    </a:cubicBezTo>
                    <a:cubicBezTo>
                      <a:pt x="838200" y="1036944"/>
                      <a:pt x="849630" y="1135052"/>
                      <a:pt x="849630" y="1234112"/>
                    </a:cubicBezTo>
                    <a:cubicBezTo>
                      <a:pt x="864870" y="1177914"/>
                      <a:pt x="899160" y="1000749"/>
                      <a:pt x="937260" y="915977"/>
                    </a:cubicBezTo>
                    <a:cubicBezTo>
                      <a:pt x="984885" y="815964"/>
                      <a:pt x="1023938" y="725477"/>
                      <a:pt x="1109663" y="642609"/>
                    </a:cubicBezTo>
                    <a:cubicBezTo>
                      <a:pt x="1106805" y="909309"/>
                      <a:pt x="998220" y="1096952"/>
                      <a:pt x="849630" y="1247447"/>
                    </a:cubicBezTo>
                    <a:cubicBezTo>
                      <a:pt x="848678" y="1357937"/>
                      <a:pt x="834390" y="1469379"/>
                      <a:pt x="807720" y="1577012"/>
                    </a:cubicBezTo>
                    <a:cubicBezTo>
                      <a:pt x="807720" y="1577012"/>
                      <a:pt x="807720" y="1577012"/>
                      <a:pt x="807720" y="1577012"/>
                    </a:cubicBezTo>
                    <a:cubicBezTo>
                      <a:pt x="805815" y="1583679"/>
                      <a:pt x="799147" y="1588442"/>
                      <a:pt x="792480" y="1587489"/>
                    </a:cubicBezTo>
                    <a:cubicBezTo>
                      <a:pt x="785813" y="1586537"/>
                      <a:pt x="782003" y="1579869"/>
                      <a:pt x="783907" y="1573202"/>
                    </a:cubicBezTo>
                    <a:cubicBezTo>
                      <a:pt x="812482" y="1463664"/>
                      <a:pt x="827722" y="1351269"/>
                      <a:pt x="828675" y="123792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9120668" y="2987605"/>
                <a:ext cx="2036456" cy="2893145"/>
              </a:xfrm>
              <a:custGeom>
                <a:avLst/>
                <a:gdLst/>
                <a:ahLst/>
                <a:cxnLst/>
                <a:rect l="l" t="t" r="r" b="b"/>
                <a:pathLst>
                  <a:path w="1062037" h="1508811" extrusionOk="0">
                    <a:moveTo>
                      <a:pt x="381953" y="1176267"/>
                    </a:moveTo>
                    <a:cubicBezTo>
                      <a:pt x="569595" y="1036250"/>
                      <a:pt x="628650" y="893375"/>
                      <a:pt x="758190" y="761930"/>
                    </a:cubicBezTo>
                    <a:cubicBezTo>
                      <a:pt x="514350" y="834320"/>
                      <a:pt x="391478" y="1110545"/>
                      <a:pt x="380047" y="1168647"/>
                    </a:cubicBezTo>
                    <a:cubicBezTo>
                      <a:pt x="364808" y="1073397"/>
                      <a:pt x="360997" y="978147"/>
                      <a:pt x="369570" y="885755"/>
                    </a:cubicBezTo>
                    <a:cubicBezTo>
                      <a:pt x="478155" y="790505"/>
                      <a:pt x="597217" y="737165"/>
                      <a:pt x="676275" y="600957"/>
                    </a:cubicBezTo>
                    <a:cubicBezTo>
                      <a:pt x="521970" y="635247"/>
                      <a:pt x="401003" y="805745"/>
                      <a:pt x="370522" y="871467"/>
                    </a:cubicBezTo>
                    <a:cubicBezTo>
                      <a:pt x="379095" y="789552"/>
                      <a:pt x="397192" y="709542"/>
                      <a:pt x="424815" y="632390"/>
                    </a:cubicBezTo>
                    <a:cubicBezTo>
                      <a:pt x="537210" y="579050"/>
                      <a:pt x="633412" y="507612"/>
                      <a:pt x="709612" y="422840"/>
                    </a:cubicBezTo>
                    <a:cubicBezTo>
                      <a:pt x="599122" y="451415"/>
                      <a:pt x="503872" y="511422"/>
                      <a:pt x="440055" y="594290"/>
                    </a:cubicBezTo>
                    <a:cubicBezTo>
                      <a:pt x="463867" y="535235"/>
                      <a:pt x="494347" y="478085"/>
                      <a:pt x="529590" y="423792"/>
                    </a:cubicBezTo>
                    <a:cubicBezTo>
                      <a:pt x="534353" y="424745"/>
                      <a:pt x="539115" y="426650"/>
                      <a:pt x="543878" y="427602"/>
                    </a:cubicBezTo>
                    <a:cubicBezTo>
                      <a:pt x="642937" y="405695"/>
                      <a:pt x="728662" y="357117"/>
                      <a:pt x="786765" y="288537"/>
                    </a:cubicBezTo>
                    <a:cubicBezTo>
                      <a:pt x="701040" y="301872"/>
                      <a:pt x="621983" y="334257"/>
                      <a:pt x="559117" y="382835"/>
                    </a:cubicBezTo>
                    <a:cubicBezTo>
                      <a:pt x="581978" y="351402"/>
                      <a:pt x="606742" y="321875"/>
                      <a:pt x="633412" y="293300"/>
                    </a:cubicBezTo>
                    <a:cubicBezTo>
                      <a:pt x="649605" y="292347"/>
                      <a:pt x="701040" y="284727"/>
                      <a:pt x="701040" y="284727"/>
                    </a:cubicBezTo>
                    <a:cubicBezTo>
                      <a:pt x="784860" y="264725"/>
                      <a:pt x="857250" y="229482"/>
                      <a:pt x="926783" y="190430"/>
                    </a:cubicBezTo>
                    <a:cubicBezTo>
                      <a:pt x="855345" y="190430"/>
                      <a:pt x="686753" y="259010"/>
                      <a:pt x="641033" y="284727"/>
                    </a:cubicBezTo>
                    <a:cubicBezTo>
                      <a:pt x="677228" y="246627"/>
                      <a:pt x="717233" y="210432"/>
                      <a:pt x="760095" y="177095"/>
                    </a:cubicBezTo>
                    <a:cubicBezTo>
                      <a:pt x="762000" y="177095"/>
                      <a:pt x="763905" y="177095"/>
                      <a:pt x="765810" y="178047"/>
                    </a:cubicBezTo>
                    <a:cubicBezTo>
                      <a:pt x="830580" y="173285"/>
                      <a:pt x="887730" y="147567"/>
                      <a:pt x="935355" y="114230"/>
                    </a:cubicBezTo>
                    <a:cubicBezTo>
                      <a:pt x="982028" y="80892"/>
                      <a:pt x="1021080" y="40887"/>
                      <a:pt x="1062037" y="1835"/>
                    </a:cubicBezTo>
                    <a:cubicBezTo>
                      <a:pt x="902970" y="-16263"/>
                      <a:pt x="832485" y="103752"/>
                      <a:pt x="750570" y="175190"/>
                    </a:cubicBezTo>
                    <a:cubicBezTo>
                      <a:pt x="750570" y="175190"/>
                      <a:pt x="751522" y="175190"/>
                      <a:pt x="751522" y="175190"/>
                    </a:cubicBezTo>
                    <a:cubicBezTo>
                      <a:pt x="712470" y="204717"/>
                      <a:pt x="676275" y="236150"/>
                      <a:pt x="641985" y="270440"/>
                    </a:cubicBezTo>
                    <a:cubicBezTo>
                      <a:pt x="659130" y="187572"/>
                      <a:pt x="689610" y="108515"/>
                      <a:pt x="722947" y="29457"/>
                    </a:cubicBezTo>
                    <a:cubicBezTo>
                      <a:pt x="655320" y="88512"/>
                      <a:pt x="620078" y="172332"/>
                      <a:pt x="622935" y="258057"/>
                    </a:cubicBezTo>
                    <a:cubicBezTo>
                      <a:pt x="622935" y="258057"/>
                      <a:pt x="628650" y="274250"/>
                      <a:pt x="633412" y="279012"/>
                    </a:cubicBezTo>
                    <a:cubicBezTo>
                      <a:pt x="590550" y="322827"/>
                      <a:pt x="551497" y="369500"/>
                      <a:pt x="518160" y="419982"/>
                    </a:cubicBezTo>
                    <a:lnTo>
                      <a:pt x="518160" y="419982"/>
                    </a:lnTo>
                    <a:lnTo>
                      <a:pt x="518160" y="419982"/>
                    </a:lnTo>
                    <a:cubicBezTo>
                      <a:pt x="513397" y="427602"/>
                      <a:pt x="507683" y="435222"/>
                      <a:pt x="502920" y="442842"/>
                    </a:cubicBezTo>
                    <a:cubicBezTo>
                      <a:pt x="506730" y="404742"/>
                      <a:pt x="546735" y="218052"/>
                      <a:pt x="469583" y="71367"/>
                    </a:cubicBezTo>
                    <a:cubicBezTo>
                      <a:pt x="437197" y="187572"/>
                      <a:pt x="453390" y="330447"/>
                      <a:pt x="500062" y="446652"/>
                    </a:cubicBezTo>
                    <a:cubicBezTo>
                      <a:pt x="461962" y="506660"/>
                      <a:pt x="431483" y="569525"/>
                      <a:pt x="406717" y="636200"/>
                    </a:cubicBezTo>
                    <a:cubicBezTo>
                      <a:pt x="396240" y="571430"/>
                      <a:pt x="383858" y="340925"/>
                      <a:pt x="300037" y="196145"/>
                    </a:cubicBezTo>
                    <a:cubicBezTo>
                      <a:pt x="308610" y="269487"/>
                      <a:pt x="288608" y="359975"/>
                      <a:pt x="298133" y="433317"/>
                    </a:cubicBezTo>
                    <a:cubicBezTo>
                      <a:pt x="306705" y="503802"/>
                      <a:pt x="353378" y="586670"/>
                      <a:pt x="402908" y="646677"/>
                    </a:cubicBezTo>
                    <a:cubicBezTo>
                      <a:pt x="376237" y="720972"/>
                      <a:pt x="359092" y="799077"/>
                      <a:pt x="350520" y="879087"/>
                    </a:cubicBezTo>
                    <a:cubicBezTo>
                      <a:pt x="295275" y="704780"/>
                      <a:pt x="235267" y="511422"/>
                      <a:pt x="94297" y="334257"/>
                    </a:cubicBezTo>
                    <a:cubicBezTo>
                      <a:pt x="81915" y="515232"/>
                      <a:pt x="300990" y="836225"/>
                      <a:pt x="349567" y="889565"/>
                    </a:cubicBezTo>
                    <a:cubicBezTo>
                      <a:pt x="340995" y="981005"/>
                      <a:pt x="343853" y="1074350"/>
                      <a:pt x="357187" y="1168647"/>
                    </a:cubicBezTo>
                    <a:cubicBezTo>
                      <a:pt x="333375" y="1115308"/>
                      <a:pt x="271462" y="944810"/>
                      <a:pt x="220028" y="862895"/>
                    </a:cubicBezTo>
                    <a:cubicBezTo>
                      <a:pt x="155257" y="765740"/>
                      <a:pt x="101917" y="679062"/>
                      <a:pt x="0" y="599052"/>
                    </a:cubicBezTo>
                    <a:cubicBezTo>
                      <a:pt x="41910" y="854322"/>
                      <a:pt x="181928" y="1036250"/>
                      <a:pt x="359092" y="1181983"/>
                    </a:cubicBezTo>
                    <a:cubicBezTo>
                      <a:pt x="376237" y="1288662"/>
                      <a:pt x="406717" y="1394390"/>
                      <a:pt x="451485" y="1498212"/>
                    </a:cubicBezTo>
                    <a:cubicBezTo>
                      <a:pt x="451485" y="1498212"/>
                      <a:pt x="451485" y="1498212"/>
                      <a:pt x="451485" y="1498212"/>
                    </a:cubicBezTo>
                    <a:cubicBezTo>
                      <a:pt x="454342" y="1504880"/>
                      <a:pt x="461962" y="1509642"/>
                      <a:pt x="468630" y="1508690"/>
                    </a:cubicBezTo>
                    <a:cubicBezTo>
                      <a:pt x="475297" y="1507737"/>
                      <a:pt x="478155" y="1502022"/>
                      <a:pt x="475297" y="1495355"/>
                    </a:cubicBezTo>
                    <a:cubicBezTo>
                      <a:pt x="432435" y="1391533"/>
                      <a:pt x="400050" y="1283900"/>
                      <a:pt x="381953" y="1176267"/>
                    </a:cubicBezTo>
                    <a:close/>
                  </a:path>
                </a:pathLst>
              </a:custGeom>
              <a:solidFill>
                <a:srgbClr val="1C3B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11269534" y="4584098"/>
                <a:ext cx="642848" cy="2430962"/>
              </a:xfrm>
              <a:custGeom>
                <a:avLst/>
                <a:gdLst/>
                <a:ahLst/>
                <a:cxnLst/>
                <a:rect l="l" t="t" r="r" b="b"/>
                <a:pathLst>
                  <a:path w="335253" h="1267777" extrusionOk="0">
                    <a:moveTo>
                      <a:pt x="281655" y="1267778"/>
                    </a:moveTo>
                    <a:cubicBezTo>
                      <a:pt x="203550" y="1220153"/>
                      <a:pt x="190215" y="1205865"/>
                      <a:pt x="127350" y="1138238"/>
                    </a:cubicBezTo>
                    <a:cubicBezTo>
                      <a:pt x="65438" y="1070610"/>
                      <a:pt x="21623" y="981075"/>
                      <a:pt x="29243" y="889635"/>
                    </a:cubicBezTo>
                    <a:cubicBezTo>
                      <a:pt x="34958" y="824865"/>
                      <a:pt x="66390" y="762953"/>
                      <a:pt x="60675" y="698182"/>
                    </a:cubicBezTo>
                    <a:cubicBezTo>
                      <a:pt x="55913" y="641985"/>
                      <a:pt x="25433" y="591503"/>
                      <a:pt x="10193" y="536257"/>
                    </a:cubicBezTo>
                    <a:cubicBezTo>
                      <a:pt x="-36479" y="360997"/>
                      <a:pt x="94013" y="179070"/>
                      <a:pt x="63533" y="0"/>
                    </a:cubicBezTo>
                    <a:cubicBezTo>
                      <a:pt x="154021" y="172403"/>
                      <a:pt x="246413" y="357188"/>
                      <a:pt x="232125" y="551497"/>
                    </a:cubicBezTo>
                    <a:cubicBezTo>
                      <a:pt x="228315" y="606743"/>
                      <a:pt x="214980" y="661988"/>
                      <a:pt x="215933" y="717232"/>
                    </a:cubicBezTo>
                    <a:cubicBezTo>
                      <a:pt x="217838" y="811530"/>
                      <a:pt x="259748" y="900113"/>
                      <a:pt x="293085" y="988695"/>
                    </a:cubicBezTo>
                    <a:cubicBezTo>
                      <a:pt x="326423" y="1077278"/>
                      <a:pt x="352140" y="1175385"/>
                      <a:pt x="321660" y="1264920"/>
                    </a:cubicBezTo>
                    <a:lnTo>
                      <a:pt x="281655" y="1267778"/>
                    </a:ln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6009539" y="3709059"/>
                <a:ext cx="626000" cy="2765196"/>
              </a:xfrm>
              <a:custGeom>
                <a:avLst/>
                <a:gdLst/>
                <a:ahLst/>
                <a:cxnLst/>
                <a:rect l="l" t="t" r="r" b="b"/>
                <a:pathLst>
                  <a:path w="326467" h="1442084" extrusionOk="0">
                    <a:moveTo>
                      <a:pt x="255312" y="1442085"/>
                    </a:moveTo>
                    <a:cubicBezTo>
                      <a:pt x="171492" y="1382078"/>
                      <a:pt x="157204" y="1364932"/>
                      <a:pt x="93387" y="1283970"/>
                    </a:cubicBezTo>
                    <a:cubicBezTo>
                      <a:pt x="28617" y="1203007"/>
                      <a:pt x="-13293" y="1098232"/>
                      <a:pt x="3852" y="996315"/>
                    </a:cubicBezTo>
                    <a:cubicBezTo>
                      <a:pt x="15282" y="923925"/>
                      <a:pt x="55287" y="857250"/>
                      <a:pt x="55287" y="783907"/>
                    </a:cubicBezTo>
                    <a:cubicBezTo>
                      <a:pt x="55287" y="720090"/>
                      <a:pt x="23854" y="661035"/>
                      <a:pt x="12425" y="598170"/>
                    </a:cubicBezTo>
                    <a:cubicBezTo>
                      <a:pt x="-25675" y="397192"/>
                      <a:pt x="135297" y="203835"/>
                      <a:pt x="115294" y="0"/>
                    </a:cubicBezTo>
                    <a:cubicBezTo>
                      <a:pt x="202925" y="200977"/>
                      <a:pt x="291507" y="415290"/>
                      <a:pt x="260075" y="632460"/>
                    </a:cubicBezTo>
                    <a:cubicBezTo>
                      <a:pt x="251502" y="694372"/>
                      <a:pt x="232452" y="754380"/>
                      <a:pt x="228642" y="817245"/>
                    </a:cubicBezTo>
                    <a:cubicBezTo>
                      <a:pt x="222927" y="923925"/>
                      <a:pt x="262932" y="1025842"/>
                      <a:pt x="293412" y="1127760"/>
                    </a:cubicBezTo>
                    <a:cubicBezTo>
                      <a:pt x="323892" y="1229678"/>
                      <a:pt x="344847" y="1342073"/>
                      <a:pt x="302937" y="1440180"/>
                    </a:cubicBezTo>
                    <a:lnTo>
                      <a:pt x="255312" y="1442085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218614" y="4132878"/>
                <a:ext cx="1526886" cy="2370692"/>
              </a:xfrm>
              <a:custGeom>
                <a:avLst/>
                <a:gdLst/>
                <a:ahLst/>
                <a:cxnLst/>
                <a:rect l="l" t="t" r="r" b="b"/>
                <a:pathLst>
                  <a:path w="796290" h="1236345" extrusionOk="0">
                    <a:moveTo>
                      <a:pt x="755332" y="1236345"/>
                    </a:moveTo>
                    <a:cubicBezTo>
                      <a:pt x="653415" y="1219200"/>
                      <a:pt x="633413" y="1209675"/>
                      <a:pt x="540068" y="1164908"/>
                    </a:cubicBezTo>
                    <a:cubicBezTo>
                      <a:pt x="446722" y="1120140"/>
                      <a:pt x="363855" y="1043940"/>
                      <a:pt x="334328" y="944880"/>
                    </a:cubicBezTo>
                    <a:cubicBezTo>
                      <a:pt x="313372" y="874395"/>
                      <a:pt x="320040" y="797243"/>
                      <a:pt x="287655" y="731520"/>
                    </a:cubicBezTo>
                    <a:cubicBezTo>
                      <a:pt x="260032" y="674370"/>
                      <a:pt x="205740" y="634365"/>
                      <a:pt x="167640" y="582930"/>
                    </a:cubicBezTo>
                    <a:cubicBezTo>
                      <a:pt x="45720" y="419100"/>
                      <a:pt x="106680" y="174308"/>
                      <a:pt x="0" y="0"/>
                    </a:cubicBezTo>
                    <a:cubicBezTo>
                      <a:pt x="165735" y="142875"/>
                      <a:pt x="340043" y="297180"/>
                      <a:pt x="405765" y="506730"/>
                    </a:cubicBezTo>
                    <a:cubicBezTo>
                      <a:pt x="424815" y="566737"/>
                      <a:pt x="434340" y="628650"/>
                      <a:pt x="458153" y="686752"/>
                    </a:cubicBezTo>
                    <a:cubicBezTo>
                      <a:pt x="499110" y="784860"/>
                      <a:pt x="580072" y="860108"/>
                      <a:pt x="651510" y="938212"/>
                    </a:cubicBezTo>
                    <a:cubicBezTo>
                      <a:pt x="722947" y="1016318"/>
                      <a:pt x="790575" y="1108710"/>
                      <a:pt x="796290" y="1215390"/>
                    </a:cubicBezTo>
                    <a:lnTo>
                      <a:pt x="755332" y="1236345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" name="Google Shape;413;p4"/>
              <p:cNvGrpSpPr/>
              <p:nvPr/>
            </p:nvGrpSpPr>
            <p:grpSpPr>
              <a:xfrm>
                <a:off x="11404734" y="4642541"/>
                <a:ext cx="1304019" cy="2569194"/>
                <a:chOff x="8191513" y="2954403"/>
                <a:chExt cx="679920" cy="1339587"/>
              </a:xfrm>
            </p:grpSpPr>
            <p:sp>
              <p:nvSpPr>
                <p:cNvPr id="414" name="Google Shape;414;p4"/>
                <p:cNvSpPr/>
                <p:nvPr/>
              </p:nvSpPr>
              <p:spPr>
                <a:xfrm>
                  <a:off x="8191513" y="2954403"/>
                  <a:ext cx="679920" cy="133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20" h="1339587" extrusionOk="0">
                      <a:moveTo>
                        <a:pt x="129226" y="707707"/>
                      </a:moveTo>
                      <a:cubicBezTo>
                        <a:pt x="176851" y="650557"/>
                        <a:pt x="236858" y="600075"/>
                        <a:pt x="264481" y="531495"/>
                      </a:cubicBezTo>
                      <a:cubicBezTo>
                        <a:pt x="289246" y="468630"/>
                        <a:pt x="285435" y="396240"/>
                        <a:pt x="314963" y="335280"/>
                      </a:cubicBezTo>
                      <a:cubicBezTo>
                        <a:pt x="347348" y="267652"/>
                        <a:pt x="414976" y="226695"/>
                        <a:pt x="474983" y="180975"/>
                      </a:cubicBezTo>
                      <a:cubicBezTo>
                        <a:pt x="534990" y="136207"/>
                        <a:pt x="594046" y="75247"/>
                        <a:pt x="593093" y="0"/>
                      </a:cubicBezTo>
                      <a:cubicBezTo>
                        <a:pt x="678818" y="192405"/>
                        <a:pt x="699773" y="411480"/>
                        <a:pt x="661673" y="619125"/>
                      </a:cubicBezTo>
                      <a:cubicBezTo>
                        <a:pt x="623573" y="826770"/>
                        <a:pt x="528323" y="1022032"/>
                        <a:pt x="396878" y="1186815"/>
                      </a:cubicBezTo>
                      <a:cubicBezTo>
                        <a:pt x="356873" y="1237298"/>
                        <a:pt x="311153" y="1285875"/>
                        <a:pt x="254003" y="1314450"/>
                      </a:cubicBezTo>
                      <a:cubicBezTo>
                        <a:pt x="196853" y="1343977"/>
                        <a:pt x="124463" y="1350645"/>
                        <a:pt x="69218" y="1317307"/>
                      </a:cubicBezTo>
                      <a:lnTo>
                        <a:pt x="69218" y="1317307"/>
                      </a:lnTo>
                      <a:cubicBezTo>
                        <a:pt x="-17460" y="1265873"/>
                        <a:pt x="638" y="1126807"/>
                        <a:pt x="3496" y="1039177"/>
                      </a:cubicBezTo>
                      <a:cubicBezTo>
                        <a:pt x="8258" y="919163"/>
                        <a:pt x="52073" y="800100"/>
                        <a:pt x="129226" y="70770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67023"/>
                    </a:gs>
                    <a:gs pos="52999">
                      <a:srgbClr val="367023"/>
                    </a:gs>
                    <a:gs pos="100000">
                      <a:srgbClr val="2A5B5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8301689" y="3128809"/>
                  <a:ext cx="462055" cy="115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55" h="1157079" extrusionOk="0">
                      <a:moveTo>
                        <a:pt x="7620" y="1153379"/>
                      </a:moveTo>
                      <a:cubicBezTo>
                        <a:pt x="19050" y="990501"/>
                        <a:pt x="80963" y="838101"/>
                        <a:pt x="153352" y="694274"/>
                      </a:cubicBezTo>
                      <a:cubicBezTo>
                        <a:pt x="226695" y="548541"/>
                        <a:pt x="312420" y="408524"/>
                        <a:pt x="378143" y="258981"/>
                      </a:cubicBezTo>
                      <a:cubicBezTo>
                        <a:pt x="414338" y="177066"/>
                        <a:pt x="443865" y="92294"/>
                        <a:pt x="461963" y="4664"/>
                      </a:cubicBezTo>
                      <a:cubicBezTo>
                        <a:pt x="462915" y="-99"/>
                        <a:pt x="456247" y="-2004"/>
                        <a:pt x="455295" y="2759"/>
                      </a:cubicBezTo>
                      <a:cubicBezTo>
                        <a:pt x="421957" y="164684"/>
                        <a:pt x="348615" y="313274"/>
                        <a:pt x="271463" y="458054"/>
                      </a:cubicBezTo>
                      <a:cubicBezTo>
                        <a:pt x="195263" y="599976"/>
                        <a:pt x="113347" y="739994"/>
                        <a:pt x="58102" y="892394"/>
                      </a:cubicBezTo>
                      <a:cubicBezTo>
                        <a:pt x="27622" y="977166"/>
                        <a:pt x="6668" y="1063844"/>
                        <a:pt x="0" y="1154331"/>
                      </a:cubicBezTo>
                      <a:cubicBezTo>
                        <a:pt x="0" y="1158141"/>
                        <a:pt x="6668" y="1158141"/>
                        <a:pt x="7620" y="1153379"/>
                      </a:cubicBezTo>
                      <a:lnTo>
                        <a:pt x="7620" y="1153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" name="Google Shape;416;p4"/>
              <p:cNvGrpSpPr/>
              <p:nvPr/>
            </p:nvGrpSpPr>
            <p:grpSpPr>
              <a:xfrm>
                <a:off x="10640815" y="5002421"/>
                <a:ext cx="1033990" cy="2271444"/>
                <a:chOff x="7793199" y="3142045"/>
                <a:chExt cx="539126" cy="1184339"/>
              </a:xfrm>
            </p:grpSpPr>
            <p:sp>
              <p:nvSpPr>
                <p:cNvPr id="417" name="Google Shape;417;p4"/>
                <p:cNvSpPr/>
                <p:nvPr/>
              </p:nvSpPr>
              <p:spPr>
                <a:xfrm>
                  <a:off x="7793199" y="3142045"/>
                  <a:ext cx="539126" cy="118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126" h="1184339" extrusionOk="0">
                      <a:moveTo>
                        <a:pt x="89390" y="737235"/>
                      </a:moveTo>
                      <a:cubicBezTo>
                        <a:pt x="89390" y="671513"/>
                        <a:pt x="101772" y="604838"/>
                        <a:pt x="81770" y="541972"/>
                      </a:cubicBezTo>
                      <a:cubicBezTo>
                        <a:pt x="63672" y="485775"/>
                        <a:pt x="19857" y="439103"/>
                        <a:pt x="5570" y="381953"/>
                      </a:cubicBezTo>
                      <a:cubicBezTo>
                        <a:pt x="-10623" y="318135"/>
                        <a:pt x="12237" y="252413"/>
                        <a:pt x="26524" y="188595"/>
                      </a:cubicBezTo>
                      <a:cubicBezTo>
                        <a:pt x="41765" y="124778"/>
                        <a:pt x="46527" y="50483"/>
                        <a:pt x="4617" y="0"/>
                      </a:cubicBezTo>
                      <a:cubicBezTo>
                        <a:pt x="170352" y="81915"/>
                        <a:pt x="307512" y="217170"/>
                        <a:pt x="398952" y="379095"/>
                      </a:cubicBezTo>
                      <a:cubicBezTo>
                        <a:pt x="490392" y="540068"/>
                        <a:pt x="536112" y="724853"/>
                        <a:pt x="538970" y="910590"/>
                      </a:cubicBezTo>
                      <a:cubicBezTo>
                        <a:pt x="539922" y="966788"/>
                        <a:pt x="537065" y="1024890"/>
                        <a:pt x="515157" y="1077278"/>
                      </a:cubicBezTo>
                      <a:cubicBezTo>
                        <a:pt x="493249" y="1128713"/>
                        <a:pt x="447529" y="1174433"/>
                        <a:pt x="392285" y="1183005"/>
                      </a:cubicBezTo>
                      <a:lnTo>
                        <a:pt x="392285" y="1183005"/>
                      </a:lnTo>
                      <a:cubicBezTo>
                        <a:pt x="304654" y="1197293"/>
                        <a:pt x="238932" y="1093470"/>
                        <a:pt x="192260" y="1032510"/>
                      </a:cubicBezTo>
                      <a:cubicBezTo>
                        <a:pt x="126537" y="947738"/>
                        <a:pt x="89390" y="842963"/>
                        <a:pt x="89390" y="737235"/>
                      </a:cubicBez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7878077" y="3272865"/>
                  <a:ext cx="346292" cy="1036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92" h="1036599" extrusionOk="0">
                      <a:moveTo>
                        <a:pt x="345507" y="1031231"/>
                      </a:moveTo>
                      <a:cubicBezTo>
                        <a:pt x="262639" y="915978"/>
                        <a:pt x="217872" y="778818"/>
                        <a:pt x="186439" y="641658"/>
                      </a:cubicBezTo>
                      <a:cubicBezTo>
                        <a:pt x="154055" y="501641"/>
                        <a:pt x="133099" y="358766"/>
                        <a:pt x="93094" y="220653"/>
                      </a:cubicBezTo>
                      <a:cubicBezTo>
                        <a:pt x="71187" y="144453"/>
                        <a:pt x="43564" y="71111"/>
                        <a:pt x="6417" y="1578"/>
                      </a:cubicBezTo>
                      <a:cubicBezTo>
                        <a:pt x="4512" y="-2232"/>
                        <a:pt x="-2156" y="1578"/>
                        <a:pt x="702" y="5388"/>
                      </a:cubicBezTo>
                      <a:cubicBezTo>
                        <a:pt x="69282" y="132071"/>
                        <a:pt x="102619" y="273041"/>
                        <a:pt x="132147" y="413058"/>
                      </a:cubicBezTo>
                      <a:cubicBezTo>
                        <a:pt x="160722" y="553076"/>
                        <a:pt x="184534" y="694998"/>
                        <a:pt x="234064" y="829301"/>
                      </a:cubicBezTo>
                      <a:cubicBezTo>
                        <a:pt x="260734" y="902643"/>
                        <a:pt x="295024" y="972176"/>
                        <a:pt x="340744" y="1035993"/>
                      </a:cubicBezTo>
                      <a:cubicBezTo>
                        <a:pt x="342649" y="1037898"/>
                        <a:pt x="348364" y="1035041"/>
                        <a:pt x="345507" y="1031231"/>
                      </a:cubicBezTo>
                      <a:lnTo>
                        <a:pt x="345507" y="1031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9" name="Google Shape;419;p4"/>
              <p:cNvGrpSpPr/>
              <p:nvPr/>
            </p:nvGrpSpPr>
            <p:grpSpPr>
              <a:xfrm>
                <a:off x="9051215" y="4945790"/>
                <a:ext cx="2217512" cy="2543594"/>
                <a:chOff x="6964378" y="3112518"/>
                <a:chExt cx="1156219" cy="1326239"/>
              </a:xfrm>
            </p:grpSpPr>
            <p:sp>
              <p:nvSpPr>
                <p:cNvPr id="420" name="Google Shape;420;p4"/>
                <p:cNvSpPr/>
                <p:nvPr/>
              </p:nvSpPr>
              <p:spPr>
                <a:xfrm>
                  <a:off x="6964378" y="3113470"/>
                  <a:ext cx="1156219" cy="132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219" h="1325287" extrusionOk="0">
                      <a:moveTo>
                        <a:pt x="1148715" y="907733"/>
                      </a:moveTo>
                      <a:cubicBezTo>
                        <a:pt x="1148715" y="906780"/>
                        <a:pt x="1148715" y="905828"/>
                        <a:pt x="1147763" y="904875"/>
                      </a:cubicBezTo>
                      <a:cubicBezTo>
                        <a:pt x="1141095" y="905828"/>
                        <a:pt x="1134428" y="905828"/>
                        <a:pt x="1127760" y="905828"/>
                      </a:cubicBezTo>
                      <a:cubicBezTo>
                        <a:pt x="1020128" y="902018"/>
                        <a:pt x="921068" y="845820"/>
                        <a:pt x="827723" y="791528"/>
                      </a:cubicBezTo>
                      <a:cubicBezTo>
                        <a:pt x="919163" y="825818"/>
                        <a:pt x="1022985" y="824865"/>
                        <a:pt x="1114425" y="792480"/>
                      </a:cubicBezTo>
                      <a:cubicBezTo>
                        <a:pt x="1080135" y="706755"/>
                        <a:pt x="1030605" y="626745"/>
                        <a:pt x="980123" y="548640"/>
                      </a:cubicBezTo>
                      <a:cubicBezTo>
                        <a:pt x="956310" y="512445"/>
                        <a:pt x="932498" y="477203"/>
                        <a:pt x="908685" y="441008"/>
                      </a:cubicBezTo>
                      <a:cubicBezTo>
                        <a:pt x="886778" y="446722"/>
                        <a:pt x="862965" y="447675"/>
                        <a:pt x="840105" y="444818"/>
                      </a:cubicBezTo>
                      <a:cubicBezTo>
                        <a:pt x="784860" y="438150"/>
                        <a:pt x="733425" y="410528"/>
                        <a:pt x="686753" y="379095"/>
                      </a:cubicBezTo>
                      <a:cubicBezTo>
                        <a:pt x="738188" y="373380"/>
                        <a:pt x="790575" y="366713"/>
                        <a:pt x="837248" y="344805"/>
                      </a:cubicBezTo>
                      <a:cubicBezTo>
                        <a:pt x="838200" y="343853"/>
                        <a:pt x="840105" y="343853"/>
                        <a:pt x="841057" y="342900"/>
                      </a:cubicBezTo>
                      <a:cubicBezTo>
                        <a:pt x="760095" y="226695"/>
                        <a:pt x="677228" y="112395"/>
                        <a:pt x="590550" y="0"/>
                      </a:cubicBezTo>
                      <a:cubicBezTo>
                        <a:pt x="588645" y="2858"/>
                        <a:pt x="587693" y="4763"/>
                        <a:pt x="585788" y="7620"/>
                      </a:cubicBezTo>
                      <a:cubicBezTo>
                        <a:pt x="534353" y="90488"/>
                        <a:pt x="448628" y="142875"/>
                        <a:pt x="363855" y="195263"/>
                      </a:cubicBezTo>
                      <a:cubicBezTo>
                        <a:pt x="411480" y="246697"/>
                        <a:pt x="463868" y="294322"/>
                        <a:pt x="521018" y="334328"/>
                      </a:cubicBezTo>
                      <a:cubicBezTo>
                        <a:pt x="449580" y="331470"/>
                        <a:pt x="383857" y="298133"/>
                        <a:pt x="320993" y="265747"/>
                      </a:cubicBezTo>
                      <a:cubicBezTo>
                        <a:pt x="309563" y="260033"/>
                        <a:pt x="297180" y="253365"/>
                        <a:pt x="285750" y="245745"/>
                      </a:cubicBezTo>
                      <a:cubicBezTo>
                        <a:pt x="279082" y="250508"/>
                        <a:pt x="272415" y="255270"/>
                        <a:pt x="265748" y="260033"/>
                      </a:cubicBezTo>
                      <a:cubicBezTo>
                        <a:pt x="214313" y="299085"/>
                        <a:pt x="170498" y="345758"/>
                        <a:pt x="133350" y="397193"/>
                      </a:cubicBezTo>
                      <a:cubicBezTo>
                        <a:pt x="229553" y="457200"/>
                        <a:pt x="342900" y="490538"/>
                        <a:pt x="456248" y="489585"/>
                      </a:cubicBezTo>
                      <a:cubicBezTo>
                        <a:pt x="402907" y="536258"/>
                        <a:pt x="324803" y="537210"/>
                        <a:pt x="253365" y="535305"/>
                      </a:cubicBezTo>
                      <a:cubicBezTo>
                        <a:pt x="203835" y="534353"/>
                        <a:pt x="154305" y="533400"/>
                        <a:pt x="104775" y="532447"/>
                      </a:cubicBezTo>
                      <a:cubicBezTo>
                        <a:pt x="89535" y="532447"/>
                        <a:pt x="73343" y="531495"/>
                        <a:pt x="58103" y="528638"/>
                      </a:cubicBezTo>
                      <a:cubicBezTo>
                        <a:pt x="22860" y="611505"/>
                        <a:pt x="2858" y="700088"/>
                        <a:pt x="0" y="790575"/>
                      </a:cubicBezTo>
                      <a:cubicBezTo>
                        <a:pt x="91440" y="799147"/>
                        <a:pt x="185738" y="784860"/>
                        <a:pt x="277178" y="770572"/>
                      </a:cubicBezTo>
                      <a:cubicBezTo>
                        <a:pt x="215265" y="836295"/>
                        <a:pt x="140018" y="888683"/>
                        <a:pt x="57150" y="925830"/>
                      </a:cubicBezTo>
                      <a:cubicBezTo>
                        <a:pt x="42863" y="931545"/>
                        <a:pt x="28575" y="938213"/>
                        <a:pt x="13335" y="940118"/>
                      </a:cubicBezTo>
                      <a:cubicBezTo>
                        <a:pt x="14288" y="945833"/>
                        <a:pt x="16193" y="951547"/>
                        <a:pt x="17145" y="958215"/>
                      </a:cubicBezTo>
                      <a:cubicBezTo>
                        <a:pt x="40958" y="1056323"/>
                        <a:pt x="89535" y="1150620"/>
                        <a:pt x="161925" y="1219200"/>
                      </a:cubicBezTo>
                      <a:cubicBezTo>
                        <a:pt x="223838" y="1190625"/>
                        <a:pt x="286703" y="1161098"/>
                        <a:pt x="348615" y="1132523"/>
                      </a:cubicBezTo>
                      <a:cubicBezTo>
                        <a:pt x="338138" y="1171575"/>
                        <a:pt x="325755" y="1209675"/>
                        <a:pt x="302895" y="1243013"/>
                      </a:cubicBezTo>
                      <a:cubicBezTo>
                        <a:pt x="291465" y="1260158"/>
                        <a:pt x="276225" y="1275398"/>
                        <a:pt x="259080" y="1286828"/>
                      </a:cubicBezTo>
                      <a:cubicBezTo>
                        <a:pt x="261938" y="1287780"/>
                        <a:pt x="263843" y="1289685"/>
                        <a:pt x="266700" y="1290638"/>
                      </a:cubicBezTo>
                      <a:cubicBezTo>
                        <a:pt x="392430" y="1346835"/>
                        <a:pt x="559118" y="1316355"/>
                        <a:pt x="637223" y="1204913"/>
                      </a:cubicBezTo>
                      <a:cubicBezTo>
                        <a:pt x="641032" y="1210628"/>
                        <a:pt x="644843" y="1215390"/>
                        <a:pt x="648653" y="1221105"/>
                      </a:cubicBezTo>
                      <a:cubicBezTo>
                        <a:pt x="689610" y="1273493"/>
                        <a:pt x="750570" y="1309688"/>
                        <a:pt x="816293" y="1321118"/>
                      </a:cubicBezTo>
                      <a:cubicBezTo>
                        <a:pt x="890588" y="1334453"/>
                        <a:pt x="969645" y="1315403"/>
                        <a:pt x="1029653" y="1269683"/>
                      </a:cubicBezTo>
                      <a:cubicBezTo>
                        <a:pt x="1031557" y="1268730"/>
                        <a:pt x="1032510" y="1266825"/>
                        <a:pt x="1034415" y="1265873"/>
                      </a:cubicBezTo>
                      <a:cubicBezTo>
                        <a:pt x="1007745" y="1251585"/>
                        <a:pt x="986790" y="1230630"/>
                        <a:pt x="967740" y="1206818"/>
                      </a:cubicBezTo>
                      <a:cubicBezTo>
                        <a:pt x="929640" y="1161098"/>
                        <a:pt x="900113" y="1107758"/>
                        <a:pt x="879157" y="1052513"/>
                      </a:cubicBezTo>
                      <a:cubicBezTo>
                        <a:pt x="943928" y="1112520"/>
                        <a:pt x="1027748" y="1150620"/>
                        <a:pt x="1115378" y="1162050"/>
                      </a:cubicBezTo>
                      <a:cubicBezTo>
                        <a:pt x="1155382" y="1084898"/>
                        <a:pt x="1164907" y="992505"/>
                        <a:pt x="1148715" y="9077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7527095" y="3112518"/>
                  <a:ext cx="593165" cy="132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165" h="1325287" extrusionOk="0">
                      <a:moveTo>
                        <a:pt x="140229" y="1269683"/>
                      </a:moveTo>
                      <a:cubicBezTo>
                        <a:pt x="174519" y="1295400"/>
                        <a:pt x="214524" y="1313498"/>
                        <a:pt x="256434" y="1321118"/>
                      </a:cubicBezTo>
                      <a:cubicBezTo>
                        <a:pt x="330729" y="1334453"/>
                        <a:pt x="409787" y="1315403"/>
                        <a:pt x="469794" y="1269683"/>
                      </a:cubicBezTo>
                      <a:cubicBezTo>
                        <a:pt x="471699" y="1268730"/>
                        <a:pt x="472651" y="1266825"/>
                        <a:pt x="474557" y="1265873"/>
                      </a:cubicBezTo>
                      <a:cubicBezTo>
                        <a:pt x="447887" y="1251585"/>
                        <a:pt x="426932" y="1230630"/>
                        <a:pt x="407882" y="1206818"/>
                      </a:cubicBezTo>
                      <a:cubicBezTo>
                        <a:pt x="369782" y="1161098"/>
                        <a:pt x="340254" y="1107758"/>
                        <a:pt x="319299" y="1052513"/>
                      </a:cubicBezTo>
                      <a:cubicBezTo>
                        <a:pt x="384069" y="1112520"/>
                        <a:pt x="467889" y="1150620"/>
                        <a:pt x="555519" y="1162050"/>
                      </a:cubicBezTo>
                      <a:cubicBezTo>
                        <a:pt x="592666" y="1085850"/>
                        <a:pt x="601239" y="992505"/>
                        <a:pt x="585999" y="907733"/>
                      </a:cubicBezTo>
                      <a:cubicBezTo>
                        <a:pt x="585999" y="906780"/>
                        <a:pt x="585999" y="905828"/>
                        <a:pt x="585046" y="904875"/>
                      </a:cubicBezTo>
                      <a:cubicBezTo>
                        <a:pt x="578379" y="905828"/>
                        <a:pt x="571712" y="905828"/>
                        <a:pt x="565044" y="905828"/>
                      </a:cubicBezTo>
                      <a:cubicBezTo>
                        <a:pt x="457412" y="902018"/>
                        <a:pt x="358351" y="845820"/>
                        <a:pt x="265007" y="791528"/>
                      </a:cubicBezTo>
                      <a:cubicBezTo>
                        <a:pt x="356446" y="825818"/>
                        <a:pt x="460269" y="824865"/>
                        <a:pt x="551709" y="792480"/>
                      </a:cubicBezTo>
                      <a:cubicBezTo>
                        <a:pt x="517419" y="706755"/>
                        <a:pt x="467889" y="626745"/>
                        <a:pt x="417407" y="548640"/>
                      </a:cubicBezTo>
                      <a:cubicBezTo>
                        <a:pt x="393594" y="512445"/>
                        <a:pt x="369782" y="477203"/>
                        <a:pt x="345969" y="441008"/>
                      </a:cubicBezTo>
                      <a:cubicBezTo>
                        <a:pt x="324062" y="446723"/>
                        <a:pt x="300249" y="447675"/>
                        <a:pt x="277389" y="444818"/>
                      </a:cubicBezTo>
                      <a:cubicBezTo>
                        <a:pt x="222144" y="438150"/>
                        <a:pt x="170709" y="410528"/>
                        <a:pt x="124037" y="379095"/>
                      </a:cubicBezTo>
                      <a:cubicBezTo>
                        <a:pt x="175471" y="373380"/>
                        <a:pt x="227859" y="366713"/>
                        <a:pt x="274532" y="344805"/>
                      </a:cubicBezTo>
                      <a:cubicBezTo>
                        <a:pt x="275484" y="343853"/>
                        <a:pt x="277389" y="343853"/>
                        <a:pt x="278341" y="342900"/>
                      </a:cubicBezTo>
                      <a:cubicBezTo>
                        <a:pt x="197379" y="226695"/>
                        <a:pt x="114512" y="112395"/>
                        <a:pt x="27834" y="0"/>
                      </a:cubicBezTo>
                      <a:cubicBezTo>
                        <a:pt x="25929" y="2858"/>
                        <a:pt x="24976" y="4763"/>
                        <a:pt x="23071" y="7620"/>
                      </a:cubicBezTo>
                      <a:cubicBezTo>
                        <a:pt x="16404" y="51435"/>
                        <a:pt x="-37888" y="387668"/>
                        <a:pt x="47837" y="694373"/>
                      </a:cubicBezTo>
                      <a:cubicBezTo>
                        <a:pt x="133562" y="1001078"/>
                        <a:pt x="76412" y="1203960"/>
                        <a:pt x="76412" y="1203960"/>
                      </a:cubicBezTo>
                      <a:lnTo>
                        <a:pt x="140229" y="126968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4"/>
              <p:cNvGrpSpPr/>
              <p:nvPr/>
            </p:nvGrpSpPr>
            <p:grpSpPr>
              <a:xfrm>
                <a:off x="6598047" y="4468995"/>
                <a:ext cx="1740716" cy="3777822"/>
                <a:chOff x="5685287" y="2863915"/>
                <a:chExt cx="907616" cy="1969770"/>
              </a:xfrm>
            </p:grpSpPr>
            <p:sp>
              <p:nvSpPr>
                <p:cNvPr id="423" name="Google Shape;423;p4"/>
                <p:cNvSpPr/>
                <p:nvPr/>
              </p:nvSpPr>
              <p:spPr>
                <a:xfrm>
                  <a:off x="5685287" y="2863915"/>
                  <a:ext cx="707590" cy="1853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90" h="1853707" extrusionOk="0">
                      <a:moveTo>
                        <a:pt x="136091" y="0"/>
                      </a:moveTo>
                      <a:cubicBezTo>
                        <a:pt x="81799" y="124777"/>
                        <a:pt x="43699" y="251460"/>
                        <a:pt x="21791" y="379095"/>
                      </a:cubicBezTo>
                      <a:cubicBezTo>
                        <a:pt x="76084" y="394335"/>
                        <a:pt x="131328" y="406717"/>
                        <a:pt x="167524" y="407670"/>
                      </a:cubicBezTo>
                      <a:cubicBezTo>
                        <a:pt x="167524" y="407670"/>
                        <a:pt x="89419" y="435292"/>
                        <a:pt x="11314" y="450533"/>
                      </a:cubicBezTo>
                      <a:cubicBezTo>
                        <a:pt x="-3926" y="575310"/>
                        <a:pt x="-3926" y="700088"/>
                        <a:pt x="12266" y="822960"/>
                      </a:cubicBezTo>
                      <a:cubicBezTo>
                        <a:pt x="97991" y="830580"/>
                        <a:pt x="189431" y="836295"/>
                        <a:pt x="239914" y="833438"/>
                      </a:cubicBezTo>
                      <a:cubicBezTo>
                        <a:pt x="310399" y="829627"/>
                        <a:pt x="161809" y="883920"/>
                        <a:pt x="28459" y="920115"/>
                      </a:cubicBezTo>
                      <a:cubicBezTo>
                        <a:pt x="37031" y="962025"/>
                        <a:pt x="47509" y="1002983"/>
                        <a:pt x="59891" y="1043940"/>
                      </a:cubicBezTo>
                      <a:cubicBezTo>
                        <a:pt x="84656" y="1125855"/>
                        <a:pt x="117041" y="1204913"/>
                        <a:pt x="156094" y="1282065"/>
                      </a:cubicBezTo>
                      <a:cubicBezTo>
                        <a:pt x="255153" y="1266825"/>
                        <a:pt x="354214" y="1250633"/>
                        <a:pt x="375169" y="1241108"/>
                      </a:cubicBezTo>
                      <a:cubicBezTo>
                        <a:pt x="401839" y="1228725"/>
                        <a:pt x="300874" y="1303020"/>
                        <a:pt x="199909" y="1361123"/>
                      </a:cubicBezTo>
                      <a:cubicBezTo>
                        <a:pt x="221816" y="1399223"/>
                        <a:pt x="246581" y="1436370"/>
                        <a:pt x="272299" y="1472565"/>
                      </a:cubicBezTo>
                      <a:cubicBezTo>
                        <a:pt x="314209" y="1531620"/>
                        <a:pt x="359928" y="1589723"/>
                        <a:pt x="411364" y="1644968"/>
                      </a:cubicBezTo>
                      <a:cubicBezTo>
                        <a:pt x="440891" y="1629727"/>
                        <a:pt x="468514" y="1615440"/>
                        <a:pt x="478039" y="1607820"/>
                      </a:cubicBezTo>
                      <a:cubicBezTo>
                        <a:pt x="493278" y="1595438"/>
                        <a:pt x="484706" y="1652588"/>
                        <a:pt x="460894" y="1695450"/>
                      </a:cubicBezTo>
                      <a:cubicBezTo>
                        <a:pt x="497089" y="1730693"/>
                        <a:pt x="535189" y="1764983"/>
                        <a:pt x="575194" y="1796415"/>
                      </a:cubicBezTo>
                      <a:cubicBezTo>
                        <a:pt x="628534" y="1838325"/>
                        <a:pt x="671396" y="1855470"/>
                        <a:pt x="707591" y="1853565"/>
                      </a:cubicBezTo>
                      <a:cubicBezTo>
                        <a:pt x="493278" y="1256348"/>
                        <a:pt x="288491" y="611505"/>
                        <a:pt x="136091" y="0"/>
                      </a:cubicBezTo>
                      <a:cubicBezTo>
                        <a:pt x="137044" y="953"/>
                        <a:pt x="137044" y="953"/>
                        <a:pt x="13609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5823284" y="2865820"/>
                  <a:ext cx="769619" cy="18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619" h="1854517" extrusionOk="0">
                      <a:moveTo>
                        <a:pt x="564832" y="1217295"/>
                      </a:moveTo>
                      <a:cubicBezTo>
                        <a:pt x="608647" y="1220153"/>
                        <a:pt x="691515" y="1210628"/>
                        <a:pt x="769620" y="1199198"/>
                      </a:cubicBezTo>
                      <a:cubicBezTo>
                        <a:pt x="764857" y="1080135"/>
                        <a:pt x="743903" y="963930"/>
                        <a:pt x="707707" y="850583"/>
                      </a:cubicBezTo>
                      <a:cubicBezTo>
                        <a:pt x="701993" y="833438"/>
                        <a:pt x="696278" y="816293"/>
                        <a:pt x="689610" y="799147"/>
                      </a:cubicBezTo>
                      <a:cubicBezTo>
                        <a:pt x="604838" y="837247"/>
                        <a:pt x="496253" y="877253"/>
                        <a:pt x="532447" y="850583"/>
                      </a:cubicBezTo>
                      <a:cubicBezTo>
                        <a:pt x="558165" y="831533"/>
                        <a:pt x="616268" y="782003"/>
                        <a:pt x="665797" y="739140"/>
                      </a:cubicBezTo>
                      <a:cubicBezTo>
                        <a:pt x="609600" y="606743"/>
                        <a:pt x="531495" y="481013"/>
                        <a:pt x="435293" y="366713"/>
                      </a:cubicBezTo>
                      <a:cubicBezTo>
                        <a:pt x="358140" y="411480"/>
                        <a:pt x="255270" y="455295"/>
                        <a:pt x="290513" y="433388"/>
                      </a:cubicBezTo>
                      <a:cubicBezTo>
                        <a:pt x="317182" y="416243"/>
                        <a:pt x="352425" y="357188"/>
                        <a:pt x="380047" y="304800"/>
                      </a:cubicBezTo>
                      <a:cubicBezTo>
                        <a:pt x="272415" y="189547"/>
                        <a:pt x="144780" y="86678"/>
                        <a:pt x="0" y="0"/>
                      </a:cubicBezTo>
                      <a:cubicBezTo>
                        <a:pt x="151447" y="610553"/>
                        <a:pt x="355282" y="1255395"/>
                        <a:pt x="569595" y="1854518"/>
                      </a:cubicBezTo>
                      <a:cubicBezTo>
                        <a:pt x="635318" y="1851660"/>
                        <a:pt x="675322" y="1785938"/>
                        <a:pt x="704850" y="1691640"/>
                      </a:cubicBezTo>
                      <a:cubicBezTo>
                        <a:pt x="712470" y="1667828"/>
                        <a:pt x="719138" y="1644015"/>
                        <a:pt x="724853" y="1620203"/>
                      </a:cubicBezTo>
                      <a:cubicBezTo>
                        <a:pt x="665797" y="1597343"/>
                        <a:pt x="585788" y="1527810"/>
                        <a:pt x="616268" y="1533525"/>
                      </a:cubicBezTo>
                      <a:cubicBezTo>
                        <a:pt x="634365" y="1536383"/>
                        <a:pt x="689610" y="1542098"/>
                        <a:pt x="741045" y="1545908"/>
                      </a:cubicBezTo>
                      <a:cubicBezTo>
                        <a:pt x="759143" y="1458278"/>
                        <a:pt x="768668" y="1370648"/>
                        <a:pt x="769620" y="1283970"/>
                      </a:cubicBezTo>
                      <a:cubicBezTo>
                        <a:pt x="643890" y="1263968"/>
                        <a:pt x="500063" y="1213485"/>
                        <a:pt x="564832" y="12172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D760D"/>
                    </a:gs>
                    <a:gs pos="8000">
                      <a:srgbClr val="3D760D"/>
                    </a:gs>
                    <a:gs pos="100000">
                      <a:srgbClr val="35650E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5839476" y="2930591"/>
                  <a:ext cx="600075" cy="190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075" h="1903094" extrusionOk="0">
                      <a:moveTo>
                        <a:pt x="6667" y="0"/>
                      </a:moveTo>
                      <a:cubicBezTo>
                        <a:pt x="84772" y="321945"/>
                        <a:pt x="175260" y="641032"/>
                        <a:pt x="275272" y="957263"/>
                      </a:cubicBezTo>
                      <a:cubicBezTo>
                        <a:pt x="375285" y="1273492"/>
                        <a:pt x="485775" y="1586865"/>
                        <a:pt x="600075" y="1899285"/>
                      </a:cubicBezTo>
                      <a:lnTo>
                        <a:pt x="587692" y="1903095"/>
                      </a:lnTo>
                      <a:cubicBezTo>
                        <a:pt x="474345" y="1590675"/>
                        <a:pt x="364807" y="1276350"/>
                        <a:pt x="265747" y="960120"/>
                      </a:cubicBezTo>
                      <a:cubicBezTo>
                        <a:pt x="166688" y="643890"/>
                        <a:pt x="77152" y="323850"/>
                        <a:pt x="0" y="1905"/>
                      </a:cubicBezTo>
                      <a:lnTo>
                        <a:pt x="6667" y="0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6" name="Google Shape;426;p4"/>
              <p:cNvGrpSpPr/>
              <p:nvPr/>
            </p:nvGrpSpPr>
            <p:grpSpPr>
              <a:xfrm>
                <a:off x="7914676" y="4476304"/>
                <a:ext cx="1660410" cy="3655423"/>
                <a:chOff x="6371781" y="2867726"/>
                <a:chExt cx="865744" cy="1905951"/>
              </a:xfrm>
            </p:grpSpPr>
            <p:sp>
              <p:nvSpPr>
                <p:cNvPr id="427" name="Google Shape;427;p4"/>
                <p:cNvSpPr/>
                <p:nvPr/>
              </p:nvSpPr>
              <p:spPr>
                <a:xfrm>
                  <a:off x="6371781" y="2867726"/>
                  <a:ext cx="736425" cy="179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425" h="1790700" extrusionOk="0">
                      <a:moveTo>
                        <a:pt x="736425" y="0"/>
                      </a:moveTo>
                      <a:cubicBezTo>
                        <a:pt x="622125" y="66675"/>
                        <a:pt x="519255" y="145732"/>
                        <a:pt x="428768" y="234315"/>
                      </a:cubicBezTo>
                      <a:cubicBezTo>
                        <a:pt x="463058" y="277178"/>
                        <a:pt x="499253" y="318135"/>
                        <a:pt x="526875" y="340042"/>
                      </a:cubicBezTo>
                      <a:cubicBezTo>
                        <a:pt x="526875" y="340042"/>
                        <a:pt x="449723" y="317182"/>
                        <a:pt x="379238" y="284797"/>
                      </a:cubicBezTo>
                      <a:cubicBezTo>
                        <a:pt x="295418" y="374332"/>
                        <a:pt x="223980" y="473392"/>
                        <a:pt x="166830" y="579120"/>
                      </a:cubicBezTo>
                      <a:cubicBezTo>
                        <a:pt x="229695" y="633413"/>
                        <a:pt x="299228" y="690563"/>
                        <a:pt x="341138" y="718185"/>
                      </a:cubicBezTo>
                      <a:cubicBezTo>
                        <a:pt x="399240" y="755332"/>
                        <a:pt x="250650" y="713422"/>
                        <a:pt x="123968" y="665797"/>
                      </a:cubicBezTo>
                      <a:cubicBezTo>
                        <a:pt x="106823" y="703897"/>
                        <a:pt x="91583" y="741997"/>
                        <a:pt x="78248" y="782003"/>
                      </a:cubicBezTo>
                      <a:cubicBezTo>
                        <a:pt x="50625" y="860107"/>
                        <a:pt x="30623" y="942022"/>
                        <a:pt x="18240" y="1024890"/>
                      </a:cubicBezTo>
                      <a:cubicBezTo>
                        <a:pt x="104918" y="1069657"/>
                        <a:pt x="193500" y="1113473"/>
                        <a:pt x="214455" y="1117282"/>
                      </a:cubicBezTo>
                      <a:cubicBezTo>
                        <a:pt x="242078" y="1122998"/>
                        <a:pt x="120158" y="1123950"/>
                        <a:pt x="6810" y="1111567"/>
                      </a:cubicBezTo>
                      <a:cubicBezTo>
                        <a:pt x="3000" y="1154430"/>
                        <a:pt x="143" y="1197292"/>
                        <a:pt x="143" y="1241107"/>
                      </a:cubicBezTo>
                      <a:cubicBezTo>
                        <a:pt x="-810" y="1311592"/>
                        <a:pt x="3000" y="1383982"/>
                        <a:pt x="11573" y="1456373"/>
                      </a:cubicBezTo>
                      <a:cubicBezTo>
                        <a:pt x="43958" y="1461135"/>
                        <a:pt x="73485" y="1465898"/>
                        <a:pt x="84915" y="1464945"/>
                      </a:cubicBezTo>
                      <a:cubicBezTo>
                        <a:pt x="103965" y="1463992"/>
                        <a:pt x="64913" y="1504950"/>
                        <a:pt x="21098" y="1524953"/>
                      </a:cubicBezTo>
                      <a:cubicBezTo>
                        <a:pt x="28718" y="1573530"/>
                        <a:pt x="40148" y="1622107"/>
                        <a:pt x="53483" y="1669732"/>
                      </a:cubicBezTo>
                      <a:cubicBezTo>
                        <a:pt x="71580" y="1733550"/>
                        <a:pt x="96345" y="1771650"/>
                        <a:pt x="124920" y="1790700"/>
                      </a:cubicBezTo>
                      <a:cubicBezTo>
                        <a:pt x="299228" y="1196340"/>
                        <a:pt x="506873" y="569595"/>
                        <a:pt x="736425" y="0"/>
                      </a:cubicBezTo>
                      <a:cubicBezTo>
                        <a:pt x="736425" y="952"/>
                        <a:pt x="736425" y="0"/>
                        <a:pt x="7364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4"/>
                <p:cNvSpPr/>
                <p:nvPr/>
              </p:nvSpPr>
              <p:spPr>
                <a:xfrm>
                  <a:off x="6488181" y="2872788"/>
                  <a:ext cx="749344" cy="180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44" h="1806113" extrusionOk="0">
                      <a:moveTo>
                        <a:pt x="360998" y="1284923"/>
                      </a:moveTo>
                      <a:cubicBezTo>
                        <a:pt x="394335" y="1312545"/>
                        <a:pt x="464820" y="1352550"/>
                        <a:pt x="532448" y="1387793"/>
                      </a:cubicBezTo>
                      <a:cubicBezTo>
                        <a:pt x="596265" y="1290637"/>
                        <a:pt x="646748" y="1186815"/>
                        <a:pt x="682943" y="1077277"/>
                      </a:cubicBezTo>
                      <a:cubicBezTo>
                        <a:pt x="688658" y="1060133"/>
                        <a:pt x="693420" y="1043940"/>
                        <a:pt x="698183" y="1026795"/>
                      </a:cubicBezTo>
                      <a:cubicBezTo>
                        <a:pt x="609600" y="1008698"/>
                        <a:pt x="501015" y="978218"/>
                        <a:pt x="544830" y="977265"/>
                      </a:cubicBezTo>
                      <a:cubicBezTo>
                        <a:pt x="576263" y="977265"/>
                        <a:pt x="649605" y="970598"/>
                        <a:pt x="714375" y="964883"/>
                      </a:cubicBezTo>
                      <a:cubicBezTo>
                        <a:pt x="745807" y="827723"/>
                        <a:pt x="756285" y="684848"/>
                        <a:pt x="744855" y="539115"/>
                      </a:cubicBezTo>
                      <a:cubicBezTo>
                        <a:pt x="658178" y="530543"/>
                        <a:pt x="552450" y="505777"/>
                        <a:pt x="591503" y="508635"/>
                      </a:cubicBezTo>
                      <a:cubicBezTo>
                        <a:pt x="621983" y="510540"/>
                        <a:pt x="683895" y="483870"/>
                        <a:pt x="736282" y="458152"/>
                      </a:cubicBezTo>
                      <a:cubicBezTo>
                        <a:pt x="717232" y="305752"/>
                        <a:pt x="675323" y="151448"/>
                        <a:pt x="610553" y="0"/>
                      </a:cubicBezTo>
                      <a:cubicBezTo>
                        <a:pt x="381000" y="568643"/>
                        <a:pt x="173355" y="1195387"/>
                        <a:pt x="0" y="1790700"/>
                      </a:cubicBezTo>
                      <a:cubicBezTo>
                        <a:pt x="53340" y="1825943"/>
                        <a:pt x="122873" y="1797368"/>
                        <a:pt x="200025" y="1739265"/>
                      </a:cubicBezTo>
                      <a:cubicBezTo>
                        <a:pt x="219075" y="1724977"/>
                        <a:pt x="238125" y="1709737"/>
                        <a:pt x="256223" y="1694498"/>
                      </a:cubicBezTo>
                      <a:cubicBezTo>
                        <a:pt x="222885" y="1642110"/>
                        <a:pt x="199073" y="1542098"/>
                        <a:pt x="220028" y="1564005"/>
                      </a:cubicBezTo>
                      <a:cubicBezTo>
                        <a:pt x="232410" y="1577340"/>
                        <a:pt x="273368" y="1612583"/>
                        <a:pt x="311468" y="1645920"/>
                      </a:cubicBezTo>
                      <a:cubicBezTo>
                        <a:pt x="375285" y="1586865"/>
                        <a:pt x="433388" y="1523048"/>
                        <a:pt x="483870" y="1455420"/>
                      </a:cubicBezTo>
                      <a:cubicBezTo>
                        <a:pt x="397193" y="1366837"/>
                        <a:pt x="312420" y="1243965"/>
                        <a:pt x="360998" y="1284923"/>
                      </a:cubicBezTo>
                      <a:close/>
                    </a:path>
                  </a:pathLst>
                </a:custGeom>
                <a:solidFill>
                  <a:srgbClr val="2F5B0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4"/>
                <p:cNvSpPr/>
                <p:nvPr/>
              </p:nvSpPr>
              <p:spPr>
                <a:xfrm>
                  <a:off x="6459553" y="2932495"/>
                  <a:ext cx="629602" cy="1841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602" h="1841182" extrusionOk="0">
                      <a:moveTo>
                        <a:pt x="629603" y="1905"/>
                      </a:moveTo>
                      <a:cubicBezTo>
                        <a:pt x="507683" y="300990"/>
                        <a:pt x="396240" y="603885"/>
                        <a:pt x="294323" y="911543"/>
                      </a:cubicBezTo>
                      <a:cubicBezTo>
                        <a:pt x="192405" y="1218248"/>
                        <a:pt x="100013" y="1529715"/>
                        <a:pt x="11430" y="1841183"/>
                      </a:cubicBezTo>
                      <a:lnTo>
                        <a:pt x="0" y="1837373"/>
                      </a:lnTo>
                      <a:cubicBezTo>
                        <a:pt x="89535" y="1525905"/>
                        <a:pt x="182880" y="1215390"/>
                        <a:pt x="284798" y="908685"/>
                      </a:cubicBezTo>
                      <a:cubicBezTo>
                        <a:pt x="387668" y="601980"/>
                        <a:pt x="499110" y="298133"/>
                        <a:pt x="621983" y="0"/>
                      </a:cubicBezTo>
                      <a:lnTo>
                        <a:pt x="629603" y="1905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4"/>
              <p:cNvGrpSpPr/>
              <p:nvPr/>
            </p:nvGrpSpPr>
            <p:grpSpPr>
              <a:xfrm>
                <a:off x="5279419" y="4979956"/>
                <a:ext cx="2126832" cy="2971527"/>
                <a:chOff x="4997749" y="3130332"/>
                <a:chExt cx="1108938" cy="1549365"/>
              </a:xfrm>
            </p:grpSpPr>
            <p:sp>
              <p:nvSpPr>
                <p:cNvPr id="431" name="Google Shape;431;p4"/>
                <p:cNvSpPr/>
                <p:nvPr/>
              </p:nvSpPr>
              <p:spPr>
                <a:xfrm>
                  <a:off x="4997749" y="3130332"/>
                  <a:ext cx="1108938" cy="1471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938" h="1471784" extrusionOk="0">
                      <a:moveTo>
                        <a:pt x="476920" y="1201386"/>
                      </a:moveTo>
                      <a:cubicBezTo>
                        <a:pt x="399767" y="1179478"/>
                        <a:pt x="320710" y="1164238"/>
                        <a:pt x="250225" y="1126138"/>
                      </a:cubicBezTo>
                      <a:cubicBezTo>
                        <a:pt x="179740" y="1088038"/>
                        <a:pt x="119732" y="1020411"/>
                        <a:pt x="116875" y="940401"/>
                      </a:cubicBezTo>
                      <a:cubicBezTo>
                        <a:pt x="114017" y="860391"/>
                        <a:pt x="191170" y="780381"/>
                        <a:pt x="268322" y="800384"/>
                      </a:cubicBezTo>
                      <a:cubicBezTo>
                        <a:pt x="299755" y="808956"/>
                        <a:pt x="337855" y="828959"/>
                        <a:pt x="358810" y="805146"/>
                      </a:cubicBezTo>
                      <a:cubicBezTo>
                        <a:pt x="378812" y="782286"/>
                        <a:pt x="356905" y="746091"/>
                        <a:pt x="332140" y="729898"/>
                      </a:cubicBezTo>
                      <a:cubicBezTo>
                        <a:pt x="290230" y="702276"/>
                        <a:pt x="240700" y="692751"/>
                        <a:pt x="192122" y="680368"/>
                      </a:cubicBezTo>
                      <a:cubicBezTo>
                        <a:pt x="144497" y="667034"/>
                        <a:pt x="94967" y="647984"/>
                        <a:pt x="64487" y="607978"/>
                      </a:cubicBezTo>
                      <a:cubicBezTo>
                        <a:pt x="34960" y="567973"/>
                        <a:pt x="34960" y="502251"/>
                        <a:pt x="76870" y="475581"/>
                      </a:cubicBezTo>
                      <a:cubicBezTo>
                        <a:pt x="92110" y="465103"/>
                        <a:pt x="112112" y="461293"/>
                        <a:pt x="125447" y="447958"/>
                      </a:cubicBezTo>
                      <a:cubicBezTo>
                        <a:pt x="147355" y="425098"/>
                        <a:pt x="138782" y="386998"/>
                        <a:pt x="119732" y="362233"/>
                      </a:cubicBezTo>
                      <a:cubicBezTo>
                        <a:pt x="99730" y="337468"/>
                        <a:pt x="72107" y="322228"/>
                        <a:pt x="49247" y="300321"/>
                      </a:cubicBezTo>
                      <a:cubicBezTo>
                        <a:pt x="-29810" y="224121"/>
                        <a:pt x="-10760" y="72673"/>
                        <a:pt x="85442" y="19333"/>
                      </a:cubicBezTo>
                      <a:cubicBezTo>
                        <a:pt x="181645" y="-34007"/>
                        <a:pt x="320710" y="28858"/>
                        <a:pt x="343570" y="136491"/>
                      </a:cubicBezTo>
                      <a:cubicBezTo>
                        <a:pt x="350237" y="169828"/>
                        <a:pt x="348332" y="205071"/>
                        <a:pt x="360715" y="236503"/>
                      </a:cubicBezTo>
                      <a:cubicBezTo>
                        <a:pt x="373097" y="267936"/>
                        <a:pt x="410245" y="294606"/>
                        <a:pt x="440725" y="279366"/>
                      </a:cubicBezTo>
                      <a:cubicBezTo>
                        <a:pt x="471205" y="264126"/>
                        <a:pt x="472157" y="220311"/>
                        <a:pt x="491207" y="191736"/>
                      </a:cubicBezTo>
                      <a:cubicBezTo>
                        <a:pt x="521687" y="143158"/>
                        <a:pt x="598840" y="145063"/>
                        <a:pt x="641703" y="183163"/>
                      </a:cubicBezTo>
                      <a:cubicBezTo>
                        <a:pt x="684565" y="221263"/>
                        <a:pt x="697900" y="282223"/>
                        <a:pt x="699805" y="339373"/>
                      </a:cubicBezTo>
                      <a:cubicBezTo>
                        <a:pt x="701710" y="396523"/>
                        <a:pt x="693137" y="454626"/>
                        <a:pt x="701710" y="510823"/>
                      </a:cubicBezTo>
                      <a:cubicBezTo>
                        <a:pt x="704567" y="530826"/>
                        <a:pt x="713140" y="553686"/>
                        <a:pt x="732190" y="558448"/>
                      </a:cubicBezTo>
                      <a:cubicBezTo>
                        <a:pt x="763622" y="566068"/>
                        <a:pt x="779815" y="524158"/>
                        <a:pt x="796007" y="496536"/>
                      </a:cubicBezTo>
                      <a:cubicBezTo>
                        <a:pt x="834107" y="429861"/>
                        <a:pt x="936978" y="425098"/>
                        <a:pt x="998890" y="469866"/>
                      </a:cubicBezTo>
                      <a:cubicBezTo>
                        <a:pt x="1060803" y="515586"/>
                        <a:pt x="1089378" y="594643"/>
                        <a:pt x="1100807" y="670843"/>
                      </a:cubicBezTo>
                      <a:cubicBezTo>
                        <a:pt x="1100807" y="670843"/>
                        <a:pt x="1100807" y="670843"/>
                        <a:pt x="1100807" y="670843"/>
                      </a:cubicBezTo>
                      <a:cubicBezTo>
                        <a:pt x="1118905" y="793716"/>
                        <a:pt x="1103665" y="917541"/>
                        <a:pt x="1085567" y="1039461"/>
                      </a:cubicBezTo>
                      <a:cubicBezTo>
                        <a:pt x="1067470" y="1157571"/>
                        <a:pt x="1068422" y="1284253"/>
                        <a:pt x="1046515" y="1399506"/>
                      </a:cubicBezTo>
                      <a:cubicBezTo>
                        <a:pt x="1015082" y="1562384"/>
                        <a:pt x="892210" y="1406173"/>
                        <a:pt x="816010" y="1355691"/>
                      </a:cubicBezTo>
                      <a:cubicBezTo>
                        <a:pt x="710282" y="1289016"/>
                        <a:pt x="595982" y="1235676"/>
                        <a:pt x="476920" y="1201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4"/>
                <p:cNvSpPr/>
                <p:nvPr/>
              </p:nvSpPr>
              <p:spPr>
                <a:xfrm>
                  <a:off x="5203012" y="3417822"/>
                  <a:ext cx="850127" cy="12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127" h="1261875" extrusionOk="0">
                      <a:moveTo>
                        <a:pt x="642179" y="384306"/>
                      </a:moveTo>
                      <a:cubicBezTo>
                        <a:pt x="642179" y="379543"/>
                        <a:pt x="634559" y="380496"/>
                        <a:pt x="634559" y="385258"/>
                      </a:cubicBezTo>
                      <a:cubicBezTo>
                        <a:pt x="647894" y="637671"/>
                        <a:pt x="692662" y="885321"/>
                        <a:pt x="778387" y="1122493"/>
                      </a:cubicBezTo>
                      <a:cubicBezTo>
                        <a:pt x="643132" y="880558"/>
                        <a:pt x="494541" y="647196"/>
                        <a:pt x="332616" y="422406"/>
                      </a:cubicBezTo>
                      <a:cubicBezTo>
                        <a:pt x="332616" y="422406"/>
                        <a:pt x="332616" y="422406"/>
                        <a:pt x="332616" y="421453"/>
                      </a:cubicBezTo>
                      <a:cubicBezTo>
                        <a:pt x="316424" y="321441"/>
                        <a:pt x="311662" y="220476"/>
                        <a:pt x="317377" y="119511"/>
                      </a:cubicBezTo>
                      <a:cubicBezTo>
                        <a:pt x="317377" y="114748"/>
                        <a:pt x="309757" y="113796"/>
                        <a:pt x="309757" y="118558"/>
                      </a:cubicBezTo>
                      <a:cubicBezTo>
                        <a:pt x="304041" y="215713"/>
                        <a:pt x="308804" y="312868"/>
                        <a:pt x="323091" y="408118"/>
                      </a:cubicBezTo>
                      <a:cubicBezTo>
                        <a:pt x="287849" y="359541"/>
                        <a:pt x="251654" y="310963"/>
                        <a:pt x="215459" y="263338"/>
                      </a:cubicBezTo>
                      <a:cubicBezTo>
                        <a:pt x="147832" y="174756"/>
                        <a:pt x="78299" y="87126"/>
                        <a:pt x="6862" y="1401"/>
                      </a:cubicBezTo>
                      <a:cubicBezTo>
                        <a:pt x="4004" y="-2409"/>
                        <a:pt x="-2663" y="2353"/>
                        <a:pt x="1147" y="6163"/>
                      </a:cubicBezTo>
                      <a:cubicBezTo>
                        <a:pt x="75441" y="95698"/>
                        <a:pt x="147832" y="187138"/>
                        <a:pt x="218316" y="279531"/>
                      </a:cubicBezTo>
                      <a:cubicBezTo>
                        <a:pt x="163072" y="261433"/>
                        <a:pt x="107827" y="243336"/>
                        <a:pt x="52582" y="226191"/>
                      </a:cubicBezTo>
                      <a:cubicBezTo>
                        <a:pt x="47819" y="224286"/>
                        <a:pt x="44962" y="231906"/>
                        <a:pt x="49724" y="233811"/>
                      </a:cubicBezTo>
                      <a:cubicBezTo>
                        <a:pt x="107827" y="252861"/>
                        <a:pt x="166882" y="271911"/>
                        <a:pt x="224984" y="290961"/>
                      </a:cubicBezTo>
                      <a:cubicBezTo>
                        <a:pt x="224984" y="290961"/>
                        <a:pt x="225937" y="290961"/>
                        <a:pt x="225937" y="290961"/>
                      </a:cubicBezTo>
                      <a:cubicBezTo>
                        <a:pt x="349762" y="455743"/>
                        <a:pt x="466919" y="625288"/>
                        <a:pt x="576457" y="799596"/>
                      </a:cubicBezTo>
                      <a:cubicBezTo>
                        <a:pt x="441202" y="730063"/>
                        <a:pt x="299279" y="672913"/>
                        <a:pt x="152594" y="630051"/>
                      </a:cubicBezTo>
                      <a:cubicBezTo>
                        <a:pt x="147832" y="629098"/>
                        <a:pt x="144974" y="635766"/>
                        <a:pt x="149737" y="637671"/>
                      </a:cubicBezTo>
                      <a:cubicBezTo>
                        <a:pt x="300232" y="681486"/>
                        <a:pt x="445964" y="740541"/>
                        <a:pt x="584077" y="812931"/>
                      </a:cubicBezTo>
                      <a:cubicBezTo>
                        <a:pt x="616462" y="865318"/>
                        <a:pt x="648847" y="917706"/>
                        <a:pt x="680279" y="971046"/>
                      </a:cubicBezTo>
                      <a:cubicBezTo>
                        <a:pt x="736477" y="1066296"/>
                        <a:pt x="790769" y="1162498"/>
                        <a:pt x="842204" y="1259653"/>
                      </a:cubicBezTo>
                      <a:cubicBezTo>
                        <a:pt x="844109" y="1264416"/>
                        <a:pt x="851729" y="1260606"/>
                        <a:pt x="849824" y="1256796"/>
                      </a:cubicBezTo>
                      <a:cubicBezTo>
                        <a:pt x="833632" y="1226316"/>
                        <a:pt x="817439" y="1196788"/>
                        <a:pt x="800294" y="1166308"/>
                      </a:cubicBezTo>
                      <a:cubicBezTo>
                        <a:pt x="800294" y="1165356"/>
                        <a:pt x="800294" y="1165356"/>
                        <a:pt x="800294" y="1164403"/>
                      </a:cubicBezTo>
                      <a:cubicBezTo>
                        <a:pt x="705044" y="912943"/>
                        <a:pt x="655514" y="651958"/>
                        <a:pt x="642179" y="384306"/>
                      </a:cubicBezTo>
                      <a:close/>
                    </a:path>
                  </a:pathLst>
                </a:custGeom>
                <a:solidFill>
                  <a:srgbClr val="317A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3" name="Google Shape;433;p4"/>
              <p:cNvSpPr/>
              <p:nvPr/>
            </p:nvSpPr>
            <p:spPr>
              <a:xfrm>
                <a:off x="9040289" y="3256012"/>
                <a:ext cx="175334" cy="17533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39" extrusionOk="0">
                    <a:moveTo>
                      <a:pt x="91440" y="45720"/>
                    </a:moveTo>
                    <a:cubicBezTo>
                      <a:pt x="91440" y="70485"/>
                      <a:pt x="71438" y="91440"/>
                      <a:pt x="45720" y="91440"/>
                    </a:cubicBezTo>
                    <a:cubicBezTo>
                      <a:pt x="20955" y="91440"/>
                      <a:pt x="0" y="71438"/>
                      <a:pt x="0" y="45720"/>
                    </a:cubicBezTo>
                    <a:cubicBezTo>
                      <a:pt x="0" y="20955"/>
                      <a:pt x="20002" y="0"/>
                      <a:pt x="45720" y="0"/>
                    </a:cubicBezTo>
                    <a:cubicBezTo>
                      <a:pt x="71438" y="0"/>
                      <a:pt x="91440" y="20002"/>
                      <a:pt x="91440" y="4572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9771010" y="2876037"/>
                <a:ext cx="164378" cy="16437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 extrusionOk="0">
                    <a:moveTo>
                      <a:pt x="85725" y="42863"/>
                    </a:moveTo>
                    <a:cubicBezTo>
                      <a:pt x="85725" y="66675"/>
                      <a:pt x="66675" y="85725"/>
                      <a:pt x="42863" y="85725"/>
                    </a:cubicBezTo>
                    <a:cubicBezTo>
                      <a:pt x="19050" y="85725"/>
                      <a:pt x="0" y="66675"/>
                      <a:pt x="0" y="42863"/>
                    </a:cubicBezTo>
                    <a:cubicBezTo>
                      <a:pt x="0" y="19050"/>
                      <a:pt x="19050" y="0"/>
                      <a:pt x="42863" y="0"/>
                    </a:cubicBezTo>
                    <a:cubicBezTo>
                      <a:pt x="66675" y="0"/>
                      <a:pt x="85725" y="19050"/>
                      <a:pt x="85725" y="42863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7301171" y="3089772"/>
                <a:ext cx="186295" cy="186293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97154" extrusionOk="0">
                    <a:moveTo>
                      <a:pt x="97155" y="48578"/>
                    </a:moveTo>
                    <a:cubicBezTo>
                      <a:pt x="97155" y="75248"/>
                      <a:pt x="75247" y="97155"/>
                      <a:pt x="48578" y="97155"/>
                    </a:cubicBezTo>
                    <a:cubicBezTo>
                      <a:pt x="21907" y="97155"/>
                      <a:pt x="0" y="75248"/>
                      <a:pt x="0" y="48578"/>
                    </a:cubicBezTo>
                    <a:cubicBezTo>
                      <a:pt x="0" y="21908"/>
                      <a:pt x="21907" y="0"/>
                      <a:pt x="48578" y="0"/>
                    </a:cubicBezTo>
                    <a:cubicBezTo>
                      <a:pt x="75247" y="953"/>
                      <a:pt x="97155" y="22860"/>
                      <a:pt x="97155" y="4857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10664317" y="3944716"/>
                <a:ext cx="84015" cy="84015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43815" extrusionOk="0">
                    <a:moveTo>
                      <a:pt x="43815" y="21908"/>
                    </a:moveTo>
                    <a:cubicBezTo>
                      <a:pt x="43815" y="33338"/>
                      <a:pt x="34290" y="43815"/>
                      <a:pt x="21908" y="43815"/>
                    </a:cubicBezTo>
                    <a:cubicBezTo>
                      <a:pt x="10478" y="43815"/>
                      <a:pt x="0" y="34290"/>
                      <a:pt x="0" y="21908"/>
                    </a:cubicBezTo>
                    <a:cubicBezTo>
                      <a:pt x="0" y="9525"/>
                      <a:pt x="9525" y="0"/>
                      <a:pt x="21908" y="0"/>
                    </a:cubicBezTo>
                    <a:cubicBezTo>
                      <a:pt x="34290" y="0"/>
                      <a:pt x="43815" y="9525"/>
                      <a:pt x="43815" y="2190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11367635" y="2547139"/>
                <a:ext cx="142461" cy="142532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74332" extrusionOk="0">
                    <a:moveTo>
                      <a:pt x="74295" y="37185"/>
                    </a:moveTo>
                    <a:cubicBezTo>
                      <a:pt x="74295" y="58140"/>
                      <a:pt x="57150" y="74333"/>
                      <a:pt x="37148" y="74333"/>
                    </a:cubicBezTo>
                    <a:cubicBezTo>
                      <a:pt x="16193" y="74333"/>
                      <a:pt x="0" y="57188"/>
                      <a:pt x="0" y="37185"/>
                    </a:cubicBezTo>
                    <a:cubicBezTo>
                      <a:pt x="0" y="16230"/>
                      <a:pt x="17145" y="38"/>
                      <a:pt x="37148" y="38"/>
                    </a:cubicBezTo>
                    <a:cubicBezTo>
                      <a:pt x="57150" y="-915"/>
                      <a:pt x="74295" y="16230"/>
                      <a:pt x="74295" y="37185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2005191" y="2834019"/>
                <a:ext cx="204559" cy="204557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06679" extrusionOk="0">
                    <a:moveTo>
                      <a:pt x="106680" y="53340"/>
                    </a:moveTo>
                    <a:cubicBezTo>
                      <a:pt x="106680" y="82799"/>
                      <a:pt x="82799" y="106680"/>
                      <a:pt x="53340" y="106680"/>
                    </a:cubicBezTo>
                    <a:cubicBezTo>
                      <a:pt x="23882" y="106680"/>
                      <a:pt x="1" y="82799"/>
                      <a:pt x="1" y="53340"/>
                    </a:cubicBezTo>
                    <a:cubicBezTo>
                      <a:pt x="1" y="23881"/>
                      <a:pt x="23882" y="0"/>
                      <a:pt x="53340" y="0"/>
                    </a:cubicBezTo>
                    <a:cubicBezTo>
                      <a:pt x="82799" y="0"/>
                      <a:pt x="106680" y="23881"/>
                      <a:pt x="106680" y="5334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8906931" y="2678742"/>
                <a:ext cx="73057" cy="73057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5583975" y="3718192"/>
                <a:ext cx="135153" cy="135153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70484" extrusionOk="0">
                    <a:moveTo>
                      <a:pt x="70485" y="35242"/>
                    </a:moveTo>
                    <a:cubicBezTo>
                      <a:pt x="70485" y="54292"/>
                      <a:pt x="55245" y="70485"/>
                      <a:pt x="35243" y="70485"/>
                    </a:cubicBezTo>
                    <a:cubicBezTo>
                      <a:pt x="16193" y="70485"/>
                      <a:pt x="0" y="55245"/>
                      <a:pt x="0" y="35242"/>
                    </a:cubicBezTo>
                    <a:cubicBezTo>
                      <a:pt x="0" y="16192"/>
                      <a:pt x="15240" y="0"/>
                      <a:pt x="35243" y="0"/>
                    </a:cubicBezTo>
                    <a:cubicBezTo>
                      <a:pt x="54293" y="0"/>
                      <a:pt x="70485" y="16192"/>
                      <a:pt x="70485" y="35242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5028627" y="4017788"/>
                <a:ext cx="113236" cy="113236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59054" extrusionOk="0">
                    <a:moveTo>
                      <a:pt x="59055" y="29528"/>
                    </a:moveTo>
                    <a:cubicBezTo>
                      <a:pt x="59055" y="45720"/>
                      <a:pt x="45720" y="59055"/>
                      <a:pt x="29528" y="59055"/>
                    </a:cubicBezTo>
                    <a:cubicBezTo>
                      <a:pt x="13335" y="59055"/>
                      <a:pt x="0" y="45720"/>
                      <a:pt x="0" y="29528"/>
                    </a:cubicBezTo>
                    <a:cubicBezTo>
                      <a:pt x="0" y="13335"/>
                      <a:pt x="13335" y="0"/>
                      <a:pt x="29528" y="0"/>
                    </a:cubicBezTo>
                    <a:cubicBezTo>
                      <a:pt x="45720" y="0"/>
                      <a:pt x="59055" y="12383"/>
                      <a:pt x="59055" y="2952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10574802" y="2572787"/>
                <a:ext cx="76710" cy="76708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6" y="40005"/>
                      <a:pt x="1" y="31050"/>
                      <a:pt x="1" y="20003"/>
                    </a:cubicBezTo>
                    <a:cubicBezTo>
                      <a:pt x="1" y="8955"/>
                      <a:pt x="8956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3" name="Google Shape;443;p4"/>
          <p:cNvSpPr txBox="1"/>
          <p:nvPr/>
        </p:nvSpPr>
        <p:spPr>
          <a:xfrm rot="-5400000" flipH="1">
            <a:off x="11180425" y="5825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bg>
      <p:bgPr>
        <a:solidFill>
          <a:schemeClr val="dk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/>
          </p:nvPr>
        </p:nvSpPr>
        <p:spPr>
          <a:xfrm>
            <a:off x="415650" y="304725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7" name="Google Shape;447;p5"/>
          <p:cNvGrpSpPr/>
          <p:nvPr/>
        </p:nvGrpSpPr>
        <p:grpSpPr>
          <a:xfrm flipH="1">
            <a:off x="9161993" y="-298758"/>
            <a:ext cx="3119195" cy="2458763"/>
            <a:chOff x="-123583" y="-266861"/>
            <a:chExt cx="3119195" cy="2458763"/>
          </a:xfrm>
        </p:grpSpPr>
        <p:grpSp>
          <p:nvGrpSpPr>
            <p:cNvPr id="448" name="Google Shape;448;p5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5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452" name="Google Shape;452;p5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453" name="Google Shape;453;p5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5" name="Google Shape;455;p5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456" name="Google Shape;456;p5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457" name="Google Shape;457;p5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5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5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460" name="Google Shape;460;p5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5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2" name="Google Shape;462;p5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65" name="Google Shape;465;p5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466" name="Google Shape;466;p5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5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8" name="Google Shape;468;p5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469" name="Google Shape;469;p5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5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1" name="Google Shape;471;p5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472" name="Google Shape;472;p5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5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77" name="Google Shape;477;p5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478" name="Google Shape;478;p5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479" name="Google Shape;479;p5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1" name="Google Shape;481;p5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485" name="Google Shape;485;p5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5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7" name="Google Shape;487;p5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0" name="Google Shape;490;p5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491" name="Google Shape;491;p5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3" name="Google Shape;493;p5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494" name="Google Shape;494;p5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6" name="Google Shape;496;p5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497" name="Google Shape;497;p5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9" name="Google Shape;499;p5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500" name="Google Shape;500;p5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2" name="Google Shape;502;p5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503" name="Google Shape;503;p5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504" name="Google Shape;504;p5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6" name="Google Shape;506;p5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09" name="Google Shape;509;p5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510" name="Google Shape;510;p5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5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2" name="Google Shape;512;p5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513" name="Google Shape;513;p5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5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5" name="Google Shape;515;p5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516" name="Google Shape;516;p5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5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18" name="Google Shape;518;p5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519" name="Google Shape;519;p5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5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523" name="Google Shape;523;p5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Google Shape;525;p5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5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527" name="Google Shape;527;p5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5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530" name="Google Shape;530;p5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2" name="Google Shape;532;p5"/>
          <p:cNvGrpSpPr/>
          <p:nvPr/>
        </p:nvGrpSpPr>
        <p:grpSpPr>
          <a:xfrm flipH="1">
            <a:off x="3772899" y="6349069"/>
            <a:ext cx="593016" cy="525511"/>
            <a:chOff x="-57404" y="6066190"/>
            <a:chExt cx="959352" cy="850146"/>
          </a:xfrm>
        </p:grpSpPr>
        <p:sp>
          <p:nvSpPr>
            <p:cNvPr id="533" name="Google Shape;533;p5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5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535" name="Google Shape;535;p5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536" name="Google Shape;536;p5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5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8" name="Google Shape;538;p5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9" name="Google Shape;539;p5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540" name="Google Shape;540;p5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5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42" name="Google Shape;542;p5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5"/>
          <p:cNvSpPr/>
          <p:nvPr/>
        </p:nvSpPr>
        <p:spPr>
          <a:xfrm flipH="1">
            <a:off x="40233" y="5103829"/>
            <a:ext cx="604015" cy="1288001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Google Shape;550;p5"/>
          <p:cNvGrpSpPr/>
          <p:nvPr/>
        </p:nvGrpSpPr>
        <p:grpSpPr>
          <a:xfrm flipH="1">
            <a:off x="970425" y="5042868"/>
            <a:ext cx="868510" cy="1991070"/>
            <a:chOff x="6209083" y="1899986"/>
            <a:chExt cx="1085697" cy="2488974"/>
          </a:xfrm>
        </p:grpSpPr>
        <p:sp>
          <p:nvSpPr>
            <p:cNvPr id="551" name="Google Shape;551;p5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5"/>
          <p:cNvGrpSpPr/>
          <p:nvPr/>
        </p:nvGrpSpPr>
        <p:grpSpPr>
          <a:xfrm flipH="1">
            <a:off x="2553412" y="5727106"/>
            <a:ext cx="601070" cy="1379328"/>
            <a:chOff x="4564559" y="2755331"/>
            <a:chExt cx="751379" cy="1724255"/>
          </a:xfrm>
        </p:grpSpPr>
        <p:sp>
          <p:nvSpPr>
            <p:cNvPr id="554" name="Google Shape;554;p5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5"/>
          <p:cNvGrpSpPr/>
          <p:nvPr/>
        </p:nvGrpSpPr>
        <p:grpSpPr>
          <a:xfrm flipH="1">
            <a:off x="2601686" y="6358008"/>
            <a:ext cx="818342" cy="829010"/>
            <a:chOff x="4232609" y="3544001"/>
            <a:chExt cx="1022984" cy="1036319"/>
          </a:xfrm>
        </p:grpSpPr>
        <p:sp>
          <p:nvSpPr>
            <p:cNvPr id="557" name="Google Shape;557;p5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5"/>
          <p:cNvGrpSpPr/>
          <p:nvPr/>
        </p:nvGrpSpPr>
        <p:grpSpPr>
          <a:xfrm flipH="1">
            <a:off x="-400258" y="5246091"/>
            <a:ext cx="821030" cy="1425182"/>
            <a:chOff x="7981884" y="2154029"/>
            <a:chExt cx="1026344" cy="1781575"/>
          </a:xfrm>
        </p:grpSpPr>
        <p:sp>
          <p:nvSpPr>
            <p:cNvPr id="560" name="Google Shape;560;p5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5"/>
          <p:cNvGrpSpPr/>
          <p:nvPr/>
        </p:nvGrpSpPr>
        <p:grpSpPr>
          <a:xfrm flipH="1">
            <a:off x="4198567" y="5988603"/>
            <a:ext cx="990809" cy="984774"/>
            <a:chOff x="2327129" y="3221103"/>
            <a:chExt cx="1159671" cy="1202017"/>
          </a:xfrm>
        </p:grpSpPr>
        <p:sp>
          <p:nvSpPr>
            <p:cNvPr id="563" name="Google Shape;563;p5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4" name="Google Shape;564;p5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565" name="Google Shape;565;p5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5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568" name="Google Shape;568;p5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5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571" name="Google Shape;571;p5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3" name="Google Shape;573;p5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5"/>
          <p:cNvSpPr/>
          <p:nvPr/>
        </p:nvSpPr>
        <p:spPr>
          <a:xfrm flipH="1">
            <a:off x="1586932" y="5318201"/>
            <a:ext cx="887496" cy="1269753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"/>
          <p:cNvSpPr/>
          <p:nvPr/>
        </p:nvSpPr>
        <p:spPr>
          <a:xfrm flipH="1">
            <a:off x="356358" y="5196082"/>
            <a:ext cx="849406" cy="1206731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C3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"/>
          <p:cNvSpPr/>
          <p:nvPr/>
        </p:nvSpPr>
        <p:spPr>
          <a:xfrm flipH="1">
            <a:off x="41340" y="5861979"/>
            <a:ext cx="268132" cy="1013954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"/>
          <p:cNvSpPr/>
          <p:nvPr/>
        </p:nvSpPr>
        <p:spPr>
          <a:xfrm flipH="1">
            <a:off x="2242311" y="5497000"/>
            <a:ext cx="261105" cy="1153363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"/>
          <p:cNvSpPr/>
          <p:nvPr/>
        </p:nvSpPr>
        <p:spPr>
          <a:xfrm flipH="1">
            <a:off x="2196446" y="5673775"/>
            <a:ext cx="636864" cy="988815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5"/>
          <p:cNvGrpSpPr/>
          <p:nvPr/>
        </p:nvGrpSpPr>
        <p:grpSpPr>
          <a:xfrm flipH="1">
            <a:off x="-290826" y="5886356"/>
            <a:ext cx="543906" cy="1071611"/>
            <a:chOff x="8191513" y="2954403"/>
            <a:chExt cx="679920" cy="1339587"/>
          </a:xfrm>
        </p:grpSpPr>
        <p:sp>
          <p:nvSpPr>
            <p:cNvPr id="580" name="Google Shape;580;p5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5"/>
          <p:cNvGrpSpPr/>
          <p:nvPr/>
        </p:nvGrpSpPr>
        <p:grpSpPr>
          <a:xfrm flipH="1">
            <a:off x="140433" y="6036461"/>
            <a:ext cx="431277" cy="947419"/>
            <a:chOff x="7793199" y="3142045"/>
            <a:chExt cx="539126" cy="1184339"/>
          </a:xfrm>
        </p:grpSpPr>
        <p:sp>
          <p:nvSpPr>
            <p:cNvPr id="583" name="Google Shape;583;p5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5"/>
          <p:cNvGrpSpPr/>
          <p:nvPr/>
        </p:nvGrpSpPr>
        <p:grpSpPr>
          <a:xfrm flipH="1">
            <a:off x="309808" y="6012841"/>
            <a:ext cx="924924" cy="1060933"/>
            <a:chOff x="6964378" y="3112518"/>
            <a:chExt cx="1156219" cy="1326239"/>
          </a:xfrm>
        </p:grpSpPr>
        <p:sp>
          <p:nvSpPr>
            <p:cNvPr id="586" name="Google Shape;586;p5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5"/>
          <p:cNvGrpSpPr/>
          <p:nvPr/>
        </p:nvGrpSpPr>
        <p:grpSpPr>
          <a:xfrm flipH="1">
            <a:off x="1531896" y="5813969"/>
            <a:ext cx="726053" cy="1575729"/>
            <a:chOff x="5685287" y="2863915"/>
            <a:chExt cx="907616" cy="1969770"/>
          </a:xfrm>
        </p:grpSpPr>
        <p:sp>
          <p:nvSpPr>
            <p:cNvPr id="589" name="Google Shape;589;p5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5"/>
          <p:cNvGrpSpPr/>
          <p:nvPr/>
        </p:nvGrpSpPr>
        <p:grpSpPr>
          <a:xfrm flipH="1">
            <a:off x="1016226" y="5817018"/>
            <a:ext cx="692557" cy="1524677"/>
            <a:chOff x="6371781" y="2867726"/>
            <a:chExt cx="865744" cy="1905951"/>
          </a:xfrm>
        </p:grpSpPr>
        <p:sp>
          <p:nvSpPr>
            <p:cNvPr id="593" name="Google Shape;593;p5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6459553" y="2932495"/>
              <a:ext cx="629602" cy="1841182"/>
            </a:xfrm>
            <a:custGeom>
              <a:avLst/>
              <a:gdLst/>
              <a:ahLst/>
              <a:cxnLst/>
              <a:rect l="l" t="t" r="r" b="b"/>
              <a:pathLst>
                <a:path w="629602" h="1841182" extrusionOk="0">
                  <a:moveTo>
                    <a:pt x="629603" y="1905"/>
                  </a:moveTo>
                  <a:cubicBezTo>
                    <a:pt x="507683" y="300990"/>
                    <a:pt x="396240" y="603885"/>
                    <a:pt x="294323" y="911543"/>
                  </a:cubicBezTo>
                  <a:cubicBezTo>
                    <a:pt x="192405" y="1218248"/>
                    <a:pt x="100013" y="1529715"/>
                    <a:pt x="11430" y="1841183"/>
                  </a:cubicBezTo>
                  <a:lnTo>
                    <a:pt x="0" y="1837373"/>
                  </a:lnTo>
                  <a:cubicBezTo>
                    <a:pt x="89535" y="1525905"/>
                    <a:pt x="182880" y="1215390"/>
                    <a:pt x="284798" y="908685"/>
                  </a:cubicBezTo>
                  <a:cubicBezTo>
                    <a:pt x="387668" y="601980"/>
                    <a:pt x="499110" y="298133"/>
                    <a:pt x="621983" y="0"/>
                  </a:cubicBezTo>
                  <a:lnTo>
                    <a:pt x="629603" y="190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5"/>
          <p:cNvGrpSpPr/>
          <p:nvPr/>
        </p:nvGrpSpPr>
        <p:grpSpPr>
          <a:xfrm flipH="1">
            <a:off x="1920847" y="6027091"/>
            <a:ext cx="887102" cy="1239424"/>
            <a:chOff x="4997749" y="3130332"/>
            <a:chExt cx="1108938" cy="1549365"/>
          </a:xfrm>
        </p:grpSpPr>
        <p:sp>
          <p:nvSpPr>
            <p:cNvPr id="597" name="Google Shape;597;p5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9" name="Google Shape;599;p5"/>
          <p:cNvSpPr/>
          <p:nvPr/>
        </p:nvSpPr>
        <p:spPr>
          <a:xfrm flipH="1">
            <a:off x="1166158" y="5308034"/>
            <a:ext cx="73132" cy="73132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"/>
          <p:cNvSpPr/>
          <p:nvPr/>
        </p:nvSpPr>
        <p:spPr>
          <a:xfrm flipH="1">
            <a:off x="865944" y="5149547"/>
            <a:ext cx="68562" cy="68562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5"/>
          <p:cNvSpPr/>
          <p:nvPr/>
        </p:nvSpPr>
        <p:spPr>
          <a:xfrm flipH="1">
            <a:off x="1886973" y="5238695"/>
            <a:ext cx="77704" cy="7770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"/>
          <p:cNvSpPr/>
          <p:nvPr/>
        </p:nvSpPr>
        <p:spPr>
          <a:xfrm flipH="1">
            <a:off x="526865" y="5595293"/>
            <a:ext cx="35043" cy="35043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"/>
          <p:cNvSpPr/>
          <p:nvPr/>
        </p:nvSpPr>
        <p:spPr>
          <a:xfrm flipH="1">
            <a:off x="209134" y="5012363"/>
            <a:ext cx="59420" cy="59450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"/>
          <p:cNvSpPr/>
          <p:nvPr/>
        </p:nvSpPr>
        <p:spPr>
          <a:xfrm flipH="1">
            <a:off x="-82692" y="5132021"/>
            <a:ext cx="85322" cy="85321"/>
          </a:xfrm>
          <a:custGeom>
            <a:avLst/>
            <a:gdLst/>
            <a:ahLst/>
            <a:cxnLst/>
            <a:rect l="l" t="t" r="r" b="b"/>
            <a:pathLst>
              <a:path w="106680" h="106679" extrusionOk="0">
                <a:moveTo>
                  <a:pt x="106680" y="53340"/>
                </a:moveTo>
                <a:cubicBezTo>
                  <a:pt x="106680" y="82799"/>
                  <a:pt x="82799" y="106680"/>
                  <a:pt x="53340" y="106680"/>
                </a:cubicBezTo>
                <a:cubicBezTo>
                  <a:pt x="23882" y="106680"/>
                  <a:pt x="1" y="82799"/>
                  <a:pt x="1" y="53340"/>
                </a:cubicBezTo>
                <a:cubicBezTo>
                  <a:pt x="1" y="23881"/>
                  <a:pt x="23882" y="0"/>
                  <a:pt x="53340" y="0"/>
                </a:cubicBezTo>
                <a:cubicBezTo>
                  <a:pt x="82799" y="0"/>
                  <a:pt x="106680" y="23881"/>
                  <a:pt x="106680" y="5334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"/>
          <p:cNvSpPr/>
          <p:nvPr/>
        </p:nvSpPr>
        <p:spPr>
          <a:xfrm flipH="1">
            <a:off x="1264442" y="5067255"/>
            <a:ext cx="30472" cy="30472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"/>
          <p:cNvSpPr/>
          <p:nvPr/>
        </p:nvSpPr>
        <p:spPr>
          <a:xfrm flipH="1">
            <a:off x="2624546" y="5500810"/>
            <a:ext cx="56372" cy="56372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"/>
          <p:cNvSpPr/>
          <p:nvPr/>
        </p:nvSpPr>
        <p:spPr>
          <a:xfrm flipH="1">
            <a:off x="2865323" y="5625771"/>
            <a:ext cx="47231" cy="47231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"/>
          <p:cNvSpPr/>
          <p:nvPr/>
        </p:nvSpPr>
        <p:spPr>
          <a:xfrm flipH="1">
            <a:off x="567249" y="5023061"/>
            <a:ext cx="31996" cy="31995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5"/>
          <p:cNvPicPr preferRelativeResize="0"/>
          <p:nvPr/>
        </p:nvPicPr>
        <p:blipFill rotWithShape="1">
          <a:blip r:embed="rId2">
            <a:alphaModFix amt="21000"/>
          </a:blip>
          <a:srcRect t="238" b="248"/>
          <a:stretch/>
        </p:blipFill>
        <p:spPr>
          <a:xfrm rot="-2925913" flipH="1">
            <a:off x="-1416662" y="-945033"/>
            <a:ext cx="8398244" cy="1028831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"/>
          <p:cNvSpPr txBox="1"/>
          <p:nvPr/>
        </p:nvSpPr>
        <p:spPr>
          <a:xfrm rot="-5400000" flipH="1">
            <a:off x="11180425" y="5825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"/>
          <p:cNvSpPr txBox="1">
            <a:spLocks noGrp="1"/>
          </p:cNvSpPr>
          <p:nvPr>
            <p:ph type="title"/>
          </p:nvPr>
        </p:nvSpPr>
        <p:spPr>
          <a:xfrm>
            <a:off x="415600" y="894900"/>
            <a:ext cx="11361000" cy="348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991" name="Google Shape;99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92" name="Google Shape;992;p8"/>
          <p:cNvGrpSpPr/>
          <p:nvPr/>
        </p:nvGrpSpPr>
        <p:grpSpPr>
          <a:xfrm>
            <a:off x="3261853" y="6035684"/>
            <a:ext cx="268843" cy="171497"/>
            <a:chOff x="3518704" y="4577646"/>
            <a:chExt cx="131676" cy="116364"/>
          </a:xfrm>
        </p:grpSpPr>
        <p:sp>
          <p:nvSpPr>
            <p:cNvPr id="993" name="Google Shape;993;p8"/>
            <p:cNvSpPr/>
            <p:nvPr/>
          </p:nvSpPr>
          <p:spPr>
            <a:xfrm>
              <a:off x="3518704" y="4641953"/>
              <a:ext cx="61244" cy="52057"/>
            </a:xfrm>
            <a:custGeom>
              <a:avLst/>
              <a:gdLst/>
              <a:ahLst/>
              <a:cxnLst/>
              <a:rect l="l" t="t" r="r" b="b"/>
              <a:pathLst>
                <a:path w="61244" h="52057" extrusionOk="0">
                  <a:moveTo>
                    <a:pt x="61245" y="0"/>
                  </a:moveTo>
                  <a:cubicBezTo>
                    <a:pt x="33685" y="18373"/>
                    <a:pt x="12249" y="36747"/>
                    <a:pt x="0" y="52058"/>
                  </a:cubicBezTo>
                  <a:cubicBezTo>
                    <a:pt x="18373" y="36747"/>
                    <a:pt x="39809" y="21436"/>
                    <a:pt x="6124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3579949" y="4577646"/>
              <a:ext cx="70431" cy="64307"/>
            </a:xfrm>
            <a:custGeom>
              <a:avLst/>
              <a:gdLst/>
              <a:ahLst/>
              <a:cxnLst/>
              <a:rect l="l" t="t" r="r" b="b"/>
              <a:pathLst>
                <a:path w="70431" h="64307" extrusionOk="0">
                  <a:moveTo>
                    <a:pt x="70431" y="0"/>
                  </a:moveTo>
                  <a:cubicBezTo>
                    <a:pt x="45934" y="21436"/>
                    <a:pt x="24498" y="42871"/>
                    <a:pt x="0" y="64307"/>
                  </a:cubicBezTo>
                  <a:cubicBezTo>
                    <a:pt x="39809" y="33685"/>
                    <a:pt x="61245" y="12249"/>
                    <a:pt x="70431" y="0"/>
                  </a:cubicBezTo>
                  <a:close/>
                </a:path>
              </a:pathLst>
            </a:custGeom>
            <a:solidFill>
              <a:srgbClr val="B29B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8"/>
          <p:cNvGrpSpPr/>
          <p:nvPr/>
        </p:nvGrpSpPr>
        <p:grpSpPr>
          <a:xfrm>
            <a:off x="-79" y="5129765"/>
            <a:ext cx="12192079" cy="1744015"/>
            <a:chOff x="-79" y="1126068"/>
            <a:chExt cx="12192079" cy="2642848"/>
          </a:xfrm>
        </p:grpSpPr>
        <p:sp>
          <p:nvSpPr>
            <p:cNvPr id="996" name="Google Shape;996;p8"/>
            <p:cNvSpPr/>
            <p:nvPr/>
          </p:nvSpPr>
          <p:spPr>
            <a:xfrm>
              <a:off x="0" y="1126068"/>
              <a:ext cx="12192000" cy="2642848"/>
            </a:xfrm>
            <a:custGeom>
              <a:avLst/>
              <a:gdLst/>
              <a:ahLst/>
              <a:cxnLst/>
              <a:rect l="l" t="t" r="r" b="b"/>
              <a:pathLst>
                <a:path w="12192000" h="2642848" extrusionOk="0">
                  <a:moveTo>
                    <a:pt x="0" y="0"/>
                  </a:moveTo>
                  <a:lnTo>
                    <a:pt x="97899" y="0"/>
                  </a:lnTo>
                  <a:lnTo>
                    <a:pt x="97899" y="12242"/>
                  </a:lnTo>
                  <a:lnTo>
                    <a:pt x="12192000" y="12242"/>
                  </a:lnTo>
                  <a:lnTo>
                    <a:pt x="12192000" y="2618436"/>
                  </a:lnTo>
                  <a:cubicBezTo>
                    <a:pt x="8128001" y="2603789"/>
                    <a:pt x="4064002" y="2623318"/>
                    <a:pt x="0" y="2642848"/>
                  </a:cubicBezTo>
                  <a:close/>
                </a:path>
              </a:pathLst>
            </a:custGeom>
            <a:solidFill>
              <a:srgbClr val="1931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7" name="Google Shape;997;p8"/>
            <p:cNvGrpSpPr/>
            <p:nvPr/>
          </p:nvGrpSpPr>
          <p:grpSpPr>
            <a:xfrm>
              <a:off x="115175" y="1423006"/>
              <a:ext cx="10983409" cy="2136904"/>
              <a:chOff x="1760980" y="3116959"/>
              <a:chExt cx="5379541" cy="193805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856135" y="4730758"/>
                <a:ext cx="1183657" cy="324260"/>
              </a:xfrm>
              <a:custGeom>
                <a:avLst/>
                <a:gdLst/>
                <a:ahLst/>
                <a:cxnLst/>
                <a:rect l="l" t="t" r="r" b="b"/>
                <a:pathLst>
                  <a:path w="1183657" h="324260" extrusionOk="0">
                    <a:moveTo>
                      <a:pt x="432901" y="0"/>
                    </a:moveTo>
                    <a:cubicBezTo>
                      <a:pt x="432901" y="0"/>
                      <a:pt x="-400027" y="97992"/>
                      <a:pt x="530893" y="232730"/>
                    </a:cubicBezTo>
                    <a:cubicBezTo>
                      <a:pt x="1544494" y="367469"/>
                      <a:pt x="1180087" y="324597"/>
                      <a:pt x="754436" y="284788"/>
                    </a:cubicBezTo>
                    <a:cubicBezTo>
                      <a:pt x="157300" y="229668"/>
                      <a:pt x="-424525" y="88805"/>
                      <a:pt x="432901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5128898" y="4819563"/>
                <a:ext cx="499580" cy="152414"/>
              </a:xfrm>
              <a:custGeom>
                <a:avLst/>
                <a:gdLst/>
                <a:ahLst/>
                <a:cxnLst/>
                <a:rect l="l" t="t" r="r" b="b"/>
                <a:pathLst>
                  <a:path w="499580" h="152414" extrusionOk="0">
                    <a:moveTo>
                      <a:pt x="254709" y="0"/>
                    </a:moveTo>
                    <a:cubicBezTo>
                      <a:pt x="254709" y="0"/>
                      <a:pt x="738542" y="45934"/>
                      <a:pt x="123033" y="122489"/>
                    </a:cubicBezTo>
                    <a:cubicBezTo>
                      <a:pt x="-170942" y="168423"/>
                      <a:pt x="123033" y="159236"/>
                      <a:pt x="368012" y="110241"/>
                    </a:cubicBezTo>
                    <a:cubicBezTo>
                      <a:pt x="612990" y="58183"/>
                      <a:pt x="481314" y="0"/>
                      <a:pt x="254709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4760242" y="3949887"/>
                <a:ext cx="353942" cy="248349"/>
              </a:xfrm>
              <a:custGeom>
                <a:avLst/>
                <a:gdLst/>
                <a:ahLst/>
                <a:cxnLst/>
                <a:rect l="l" t="t" r="r" b="b"/>
                <a:pathLst>
                  <a:path w="353942" h="248349" extrusionOk="0">
                    <a:moveTo>
                      <a:pt x="332452" y="0"/>
                    </a:moveTo>
                    <a:cubicBezTo>
                      <a:pt x="332452" y="0"/>
                      <a:pt x="-252435" y="88805"/>
                      <a:pt x="307955" y="232730"/>
                    </a:cubicBezTo>
                    <a:cubicBezTo>
                      <a:pt x="586618" y="303162"/>
                      <a:pt x="-528036" y="119427"/>
                      <a:pt x="332452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6682902" y="4008070"/>
                <a:ext cx="457619" cy="188237"/>
              </a:xfrm>
              <a:custGeom>
                <a:avLst/>
                <a:gdLst/>
                <a:ahLst/>
                <a:cxnLst/>
                <a:rect l="l" t="t" r="r" b="b"/>
                <a:pathLst>
                  <a:path w="457619" h="188237" extrusionOk="0">
                    <a:moveTo>
                      <a:pt x="345126" y="0"/>
                    </a:moveTo>
                    <a:cubicBezTo>
                      <a:pt x="345126" y="0"/>
                      <a:pt x="663599" y="137801"/>
                      <a:pt x="38902" y="180672"/>
                    </a:cubicBezTo>
                    <a:cubicBezTo>
                      <a:pt x="-203015" y="199045"/>
                      <a:pt x="779964" y="199045"/>
                      <a:pt x="345126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1964425" y="3251698"/>
                <a:ext cx="3406932" cy="1039486"/>
              </a:xfrm>
              <a:custGeom>
                <a:avLst/>
                <a:gdLst/>
                <a:ahLst/>
                <a:cxnLst/>
                <a:rect l="l" t="t" r="r" b="b"/>
                <a:pathLst>
                  <a:path w="3406932" h="1039486" extrusionOk="0">
                    <a:moveTo>
                      <a:pt x="3406933" y="0"/>
                    </a:moveTo>
                    <a:cubicBezTo>
                      <a:pt x="3406933" y="0"/>
                      <a:pt x="2365772" y="97992"/>
                      <a:pt x="2727116" y="171485"/>
                    </a:cubicBezTo>
                    <a:cubicBezTo>
                      <a:pt x="3085398" y="244979"/>
                      <a:pt x="2828170" y="238855"/>
                      <a:pt x="2751614" y="244979"/>
                    </a:cubicBezTo>
                    <a:cubicBezTo>
                      <a:pt x="2675058" y="251103"/>
                      <a:pt x="2405581" y="238855"/>
                      <a:pt x="2613813" y="293975"/>
                    </a:cubicBezTo>
                    <a:cubicBezTo>
                      <a:pt x="2822045" y="349095"/>
                      <a:pt x="2619938" y="342971"/>
                      <a:pt x="2393332" y="352157"/>
                    </a:cubicBezTo>
                    <a:cubicBezTo>
                      <a:pt x="2166727" y="361344"/>
                      <a:pt x="2368834" y="391966"/>
                      <a:pt x="2512760" y="416464"/>
                    </a:cubicBezTo>
                    <a:cubicBezTo>
                      <a:pt x="2656685" y="440962"/>
                      <a:pt x="2488262" y="480771"/>
                      <a:pt x="1787009" y="496082"/>
                    </a:cubicBezTo>
                    <a:cubicBezTo>
                      <a:pt x="1085757" y="511394"/>
                      <a:pt x="41534" y="575701"/>
                      <a:pt x="488621" y="600199"/>
                    </a:cubicBezTo>
                    <a:cubicBezTo>
                      <a:pt x="935707" y="624697"/>
                      <a:pt x="745849" y="630821"/>
                      <a:pt x="653981" y="658381"/>
                    </a:cubicBezTo>
                    <a:cubicBezTo>
                      <a:pt x="559052" y="689003"/>
                      <a:pt x="516181" y="692066"/>
                      <a:pt x="690728" y="713501"/>
                    </a:cubicBezTo>
                    <a:cubicBezTo>
                      <a:pt x="868338" y="731875"/>
                      <a:pt x="880587" y="786995"/>
                      <a:pt x="513118" y="826804"/>
                    </a:cubicBezTo>
                    <a:cubicBezTo>
                      <a:pt x="145650" y="866613"/>
                      <a:pt x="-169761" y="924796"/>
                      <a:pt x="102779" y="1013601"/>
                    </a:cubicBezTo>
                    <a:cubicBezTo>
                      <a:pt x="375318" y="1102406"/>
                      <a:pt x="-212632" y="940107"/>
                      <a:pt x="323260" y="866613"/>
                    </a:cubicBezTo>
                    <a:cubicBezTo>
                      <a:pt x="859151" y="793120"/>
                      <a:pt x="1003076" y="747186"/>
                      <a:pt x="776471" y="713501"/>
                    </a:cubicBezTo>
                    <a:cubicBezTo>
                      <a:pt x="549865" y="679817"/>
                      <a:pt x="1091881" y="658381"/>
                      <a:pt x="794844" y="606323"/>
                    </a:cubicBezTo>
                    <a:cubicBezTo>
                      <a:pt x="497807" y="551203"/>
                      <a:pt x="1480786" y="529767"/>
                      <a:pt x="2126918" y="499145"/>
                    </a:cubicBezTo>
                    <a:cubicBezTo>
                      <a:pt x="2773050" y="468522"/>
                      <a:pt x="2724054" y="419526"/>
                      <a:pt x="2531133" y="398091"/>
                    </a:cubicBezTo>
                    <a:cubicBezTo>
                      <a:pt x="2338212" y="373593"/>
                      <a:pt x="2497448" y="367469"/>
                      <a:pt x="2668934" y="367469"/>
                    </a:cubicBezTo>
                    <a:cubicBezTo>
                      <a:pt x="2840419" y="367469"/>
                      <a:pt x="2837357" y="315410"/>
                      <a:pt x="2702618" y="284788"/>
                    </a:cubicBezTo>
                    <a:cubicBezTo>
                      <a:pt x="2586253" y="257228"/>
                      <a:pt x="2926162" y="303161"/>
                      <a:pt x="2953722" y="229668"/>
                    </a:cubicBezTo>
                    <a:cubicBezTo>
                      <a:pt x="2984344" y="156174"/>
                      <a:pt x="2362710" y="174547"/>
                      <a:pt x="3406933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6323793" y="3515050"/>
                <a:ext cx="318803" cy="111577"/>
              </a:xfrm>
              <a:custGeom>
                <a:avLst/>
                <a:gdLst/>
                <a:ahLst/>
                <a:cxnLst/>
                <a:rect l="l" t="t" r="r" b="b"/>
                <a:pathLst>
                  <a:path w="318803" h="111577" extrusionOk="0">
                    <a:moveTo>
                      <a:pt x="254086" y="0"/>
                    </a:moveTo>
                    <a:cubicBezTo>
                      <a:pt x="254086" y="0"/>
                      <a:pt x="410260" y="91867"/>
                      <a:pt x="36668" y="104116"/>
                    </a:cubicBezTo>
                    <a:cubicBezTo>
                      <a:pt x="-162378" y="104116"/>
                      <a:pt x="526626" y="153112"/>
                      <a:pt x="254086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6464577" y="3665100"/>
                <a:ext cx="627758" cy="168423"/>
              </a:xfrm>
              <a:custGeom>
                <a:avLst/>
                <a:gdLst/>
                <a:ahLst/>
                <a:cxnLst/>
                <a:rect l="l" t="t" r="r" b="b"/>
                <a:pathLst>
                  <a:path w="627758" h="168423" extrusionOk="0">
                    <a:moveTo>
                      <a:pt x="0" y="0"/>
                    </a:moveTo>
                    <a:cubicBezTo>
                      <a:pt x="0" y="0"/>
                      <a:pt x="269477" y="30622"/>
                      <a:pt x="150049" y="64307"/>
                    </a:cubicBezTo>
                    <a:cubicBezTo>
                      <a:pt x="33685" y="101054"/>
                      <a:pt x="373593" y="94929"/>
                      <a:pt x="627759" y="168423"/>
                    </a:cubicBezTo>
                    <a:cubicBezTo>
                      <a:pt x="627759" y="168423"/>
                      <a:pt x="594074" y="110241"/>
                      <a:pt x="199045" y="73494"/>
                    </a:cubicBezTo>
                    <a:cubicBezTo>
                      <a:pt x="315411" y="70431"/>
                      <a:pt x="260290" y="3062"/>
                      <a:pt x="0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6248975" y="3116959"/>
                <a:ext cx="718529" cy="67557"/>
              </a:xfrm>
              <a:custGeom>
                <a:avLst/>
                <a:gdLst/>
                <a:ahLst/>
                <a:cxnLst/>
                <a:rect l="l" t="t" r="r" b="b"/>
                <a:pathLst>
                  <a:path w="718529" h="67557" extrusionOk="0">
                    <a:moveTo>
                      <a:pt x="1245" y="0"/>
                    </a:moveTo>
                    <a:cubicBezTo>
                      <a:pt x="1245" y="0"/>
                      <a:pt x="31868" y="64307"/>
                      <a:pt x="622880" y="48996"/>
                    </a:cubicBezTo>
                    <a:cubicBezTo>
                      <a:pt x="1039344" y="30622"/>
                      <a:pt x="-41626" y="128614"/>
                      <a:pt x="1245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1760980" y="3469116"/>
                <a:ext cx="1595797" cy="171485"/>
              </a:xfrm>
              <a:custGeom>
                <a:avLst/>
                <a:gdLst/>
                <a:ahLst/>
                <a:cxnLst/>
                <a:rect l="l" t="t" r="r" b="b"/>
                <a:pathLst>
                  <a:path w="1595797" h="171485" extrusionOk="0">
                    <a:moveTo>
                      <a:pt x="1307575" y="0"/>
                    </a:moveTo>
                    <a:cubicBezTo>
                      <a:pt x="1307575" y="0"/>
                      <a:pt x="1895525" y="58183"/>
                      <a:pt x="1013601" y="97992"/>
                    </a:cubicBezTo>
                    <a:cubicBezTo>
                      <a:pt x="603261" y="116365"/>
                      <a:pt x="241917" y="137801"/>
                      <a:pt x="0" y="159236"/>
                    </a:cubicBezTo>
                    <a:lnTo>
                      <a:pt x="0" y="171485"/>
                    </a:lnTo>
                    <a:cubicBezTo>
                      <a:pt x="248041" y="153112"/>
                      <a:pt x="655319" y="134738"/>
                      <a:pt x="1114654" y="110241"/>
                    </a:cubicBezTo>
                    <a:cubicBezTo>
                      <a:pt x="2070073" y="67369"/>
                      <a:pt x="1307575" y="0"/>
                      <a:pt x="1307575" y="0"/>
                    </a:cubicBezTo>
                    <a:close/>
                  </a:path>
                </a:pathLst>
              </a:custGeom>
              <a:solidFill>
                <a:srgbClr val="9AB3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79" y="1423045"/>
              <a:ext cx="12179226" cy="648905"/>
              <a:chOff x="1757918" y="2927100"/>
              <a:chExt cx="5965238" cy="1031974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1757918" y="2927100"/>
                <a:ext cx="5965238" cy="1031974"/>
              </a:xfrm>
              <a:custGeom>
                <a:avLst/>
                <a:gdLst/>
                <a:ahLst/>
                <a:cxnLst/>
                <a:rect l="l" t="t" r="r" b="b"/>
                <a:pathLst>
                  <a:path w="5965238" h="1031974" extrusionOk="0">
                    <a:moveTo>
                      <a:pt x="5561023" y="70431"/>
                    </a:moveTo>
                    <a:cubicBezTo>
                      <a:pt x="5282360" y="36747"/>
                      <a:pt x="5221115" y="45934"/>
                      <a:pt x="4859771" y="61245"/>
                    </a:cubicBezTo>
                    <a:cubicBezTo>
                      <a:pt x="4501489" y="76556"/>
                      <a:pt x="4400436" y="101054"/>
                      <a:pt x="4210577" y="67369"/>
                    </a:cubicBezTo>
                    <a:cubicBezTo>
                      <a:pt x="4020718" y="33685"/>
                      <a:pt x="3622627" y="24498"/>
                      <a:pt x="3227598" y="122489"/>
                    </a:cubicBezTo>
                    <a:cubicBezTo>
                      <a:pt x="2829507" y="220481"/>
                      <a:pt x="2710080" y="220481"/>
                      <a:pt x="2400794" y="266415"/>
                    </a:cubicBezTo>
                    <a:cubicBezTo>
                      <a:pt x="2091508" y="309286"/>
                      <a:pt x="2116006" y="315410"/>
                      <a:pt x="1763849" y="346033"/>
                    </a:cubicBezTo>
                    <a:cubicBezTo>
                      <a:pt x="1411692" y="376655"/>
                      <a:pt x="1430065" y="401153"/>
                      <a:pt x="881924" y="361344"/>
                    </a:cubicBezTo>
                    <a:cubicBezTo>
                      <a:pt x="744124" y="453211"/>
                      <a:pt x="609385" y="425651"/>
                      <a:pt x="453211" y="428713"/>
                    </a:cubicBezTo>
                    <a:cubicBezTo>
                      <a:pt x="339908" y="431776"/>
                      <a:pt x="199045" y="437900"/>
                      <a:pt x="0" y="444024"/>
                    </a:cubicBezTo>
                    <a:lnTo>
                      <a:pt x="0" y="526705"/>
                    </a:lnTo>
                    <a:cubicBezTo>
                      <a:pt x="134738" y="514456"/>
                      <a:pt x="379717" y="502207"/>
                      <a:pt x="636945" y="486896"/>
                    </a:cubicBezTo>
                    <a:cubicBezTo>
                      <a:pt x="1178961" y="456273"/>
                      <a:pt x="1280015" y="566514"/>
                      <a:pt x="927858" y="575701"/>
                    </a:cubicBezTo>
                    <a:cubicBezTo>
                      <a:pt x="575701" y="584887"/>
                      <a:pt x="701252" y="633883"/>
                      <a:pt x="1154464" y="624697"/>
                    </a:cubicBezTo>
                    <a:cubicBezTo>
                      <a:pt x="1607675" y="615510"/>
                      <a:pt x="964605" y="682879"/>
                      <a:pt x="1381069" y="692066"/>
                    </a:cubicBezTo>
                    <a:cubicBezTo>
                      <a:pt x="1797533" y="701252"/>
                      <a:pt x="587950" y="771684"/>
                      <a:pt x="1332073" y="780871"/>
                    </a:cubicBezTo>
                    <a:cubicBezTo>
                      <a:pt x="2073135" y="786995"/>
                      <a:pt x="1267766" y="866613"/>
                      <a:pt x="1644422" y="875800"/>
                    </a:cubicBezTo>
                    <a:cubicBezTo>
                      <a:pt x="2024139" y="884987"/>
                      <a:pt x="1151401" y="1013601"/>
                      <a:pt x="1693417" y="1022787"/>
                    </a:cubicBezTo>
                    <a:cubicBezTo>
                      <a:pt x="2235434" y="1031974"/>
                      <a:pt x="2311990" y="973791"/>
                      <a:pt x="1920023" y="973791"/>
                    </a:cubicBezTo>
                    <a:cubicBezTo>
                      <a:pt x="1528057" y="973791"/>
                      <a:pt x="2385483" y="854364"/>
                      <a:pt x="2045575" y="854364"/>
                    </a:cubicBezTo>
                    <a:cubicBezTo>
                      <a:pt x="1705666" y="854364"/>
                      <a:pt x="2814196" y="716564"/>
                      <a:pt x="2247682" y="698190"/>
                    </a:cubicBezTo>
                    <a:cubicBezTo>
                      <a:pt x="1681168" y="679817"/>
                      <a:pt x="3080611" y="520580"/>
                      <a:pt x="2486537" y="511394"/>
                    </a:cubicBezTo>
                    <a:cubicBezTo>
                      <a:pt x="1892463" y="502207"/>
                      <a:pt x="2100695" y="474647"/>
                      <a:pt x="2722329" y="398091"/>
                    </a:cubicBezTo>
                    <a:cubicBezTo>
                      <a:pt x="3343963" y="324597"/>
                      <a:pt x="3760428" y="254166"/>
                      <a:pt x="3004055" y="303162"/>
                    </a:cubicBezTo>
                    <a:cubicBezTo>
                      <a:pt x="2247682" y="352157"/>
                      <a:pt x="4152394" y="146987"/>
                      <a:pt x="3760428" y="254166"/>
                    </a:cubicBezTo>
                    <a:cubicBezTo>
                      <a:pt x="3368461" y="361344"/>
                      <a:pt x="4051341" y="321535"/>
                      <a:pt x="4339191" y="312348"/>
                    </a:cubicBezTo>
                    <a:cubicBezTo>
                      <a:pt x="4630103" y="303162"/>
                      <a:pt x="4970012" y="244979"/>
                      <a:pt x="4553547" y="254166"/>
                    </a:cubicBezTo>
                    <a:cubicBezTo>
                      <a:pt x="4137083" y="263353"/>
                      <a:pt x="5952990" y="214357"/>
                      <a:pt x="5435472" y="284788"/>
                    </a:cubicBezTo>
                    <a:cubicBezTo>
                      <a:pt x="4917953" y="352157"/>
                      <a:pt x="5346667" y="352157"/>
                      <a:pt x="5600833" y="352157"/>
                    </a:cubicBezTo>
                    <a:cubicBezTo>
                      <a:pt x="5851936" y="352157"/>
                      <a:pt x="5337480" y="459336"/>
                      <a:pt x="5689638" y="459336"/>
                    </a:cubicBezTo>
                    <a:cubicBezTo>
                      <a:pt x="6041795" y="459336"/>
                      <a:pt x="5410974" y="578763"/>
                      <a:pt x="5726384" y="587950"/>
                    </a:cubicBezTo>
                    <a:cubicBezTo>
                      <a:pt x="6041795" y="597136"/>
                      <a:pt x="5435472" y="805368"/>
                      <a:pt x="5815189" y="805368"/>
                    </a:cubicBezTo>
                    <a:cubicBezTo>
                      <a:pt x="6118351" y="805368"/>
                      <a:pt x="5686575" y="970729"/>
                      <a:pt x="5965239" y="1031974"/>
                    </a:cubicBezTo>
                    <a:lnTo>
                      <a:pt x="5965239" y="0"/>
                    </a:lnTo>
                    <a:cubicBezTo>
                      <a:pt x="5833563" y="48996"/>
                      <a:pt x="5680451" y="85743"/>
                      <a:pt x="5561023" y="70431"/>
                    </a:cubicBezTo>
                    <a:close/>
                  </a:path>
                </a:pathLst>
              </a:custGeom>
              <a:solidFill>
                <a:srgbClr val="9AB3A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1757918" y="3851896"/>
                <a:ext cx="203451" cy="67369"/>
              </a:xfrm>
              <a:custGeom>
                <a:avLst/>
                <a:gdLst/>
                <a:ahLst/>
                <a:cxnLst/>
                <a:rect l="l" t="t" r="r" b="b"/>
                <a:pathLst>
                  <a:path w="203451" h="67369" extrusionOk="0">
                    <a:moveTo>
                      <a:pt x="0" y="0"/>
                    </a:moveTo>
                    <a:lnTo>
                      <a:pt x="0" y="67369"/>
                    </a:lnTo>
                    <a:cubicBezTo>
                      <a:pt x="254166" y="45934"/>
                      <a:pt x="287850" y="9187"/>
                      <a:pt x="0" y="0"/>
                    </a:cubicBezTo>
                    <a:close/>
                  </a:path>
                </a:pathLst>
              </a:custGeom>
              <a:solidFill>
                <a:srgbClr val="9AB3AC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1760980" y="3469116"/>
                <a:ext cx="165062" cy="39809"/>
              </a:xfrm>
              <a:custGeom>
                <a:avLst/>
                <a:gdLst/>
                <a:ahLst/>
                <a:cxnLst/>
                <a:rect l="l" t="t" r="r" b="b"/>
                <a:pathLst>
                  <a:path w="165062" h="39809" extrusionOk="0">
                    <a:moveTo>
                      <a:pt x="67369" y="0"/>
                    </a:moveTo>
                    <a:cubicBezTo>
                      <a:pt x="42871" y="0"/>
                      <a:pt x="18373" y="0"/>
                      <a:pt x="0" y="0"/>
                    </a:cubicBezTo>
                    <a:lnTo>
                      <a:pt x="0" y="39809"/>
                    </a:lnTo>
                    <a:cubicBezTo>
                      <a:pt x="150050" y="18373"/>
                      <a:pt x="248041" y="0"/>
                      <a:pt x="67369" y="0"/>
                    </a:cubicBezTo>
                    <a:close/>
                  </a:path>
                </a:pathLst>
              </a:custGeom>
              <a:solidFill>
                <a:srgbClr val="9AB3AC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1" name="Google Shape;1011;p8"/>
            <p:cNvSpPr/>
            <p:nvPr/>
          </p:nvSpPr>
          <p:spPr>
            <a:xfrm>
              <a:off x="2988026" y="2520946"/>
              <a:ext cx="4848174" cy="482096"/>
            </a:xfrm>
            <a:custGeom>
              <a:avLst/>
              <a:gdLst/>
              <a:ahLst/>
              <a:cxnLst/>
              <a:rect l="l" t="t" r="r" b="b"/>
              <a:pathLst>
                <a:path w="2373647" h="326845" extrusionOk="0">
                  <a:moveTo>
                    <a:pt x="460900" y="3114"/>
                  </a:moveTo>
                  <a:cubicBezTo>
                    <a:pt x="460900" y="3114"/>
                    <a:pt x="-169921" y="3114"/>
                    <a:pt x="44435" y="110293"/>
                  </a:cubicBezTo>
                  <a:cubicBezTo>
                    <a:pt x="258792" y="217471"/>
                    <a:pt x="408842" y="238907"/>
                    <a:pt x="699754" y="238907"/>
                  </a:cubicBezTo>
                  <a:cubicBezTo>
                    <a:pt x="990667" y="238907"/>
                    <a:pt x="1238708" y="223595"/>
                    <a:pt x="1070285" y="287902"/>
                  </a:cubicBezTo>
                  <a:cubicBezTo>
                    <a:pt x="984543" y="321587"/>
                    <a:pt x="1382633" y="346085"/>
                    <a:pt x="1633737" y="306276"/>
                  </a:cubicBezTo>
                  <a:cubicBezTo>
                    <a:pt x="1884840" y="266467"/>
                    <a:pt x="1443878" y="257280"/>
                    <a:pt x="1884840" y="217471"/>
                  </a:cubicBezTo>
                  <a:cubicBezTo>
                    <a:pt x="2325802" y="177662"/>
                    <a:pt x="2653462" y="128666"/>
                    <a:pt x="2022641" y="88857"/>
                  </a:cubicBezTo>
                  <a:cubicBezTo>
                    <a:pt x="1394882" y="52110"/>
                    <a:pt x="436402" y="-15259"/>
                    <a:pt x="460900" y="3114"/>
                  </a:cubicBezTo>
                  <a:close/>
                </a:path>
              </a:pathLst>
            </a:custGeom>
            <a:solidFill>
              <a:srgbClr val="9AB3AC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6663322" y="2058449"/>
              <a:ext cx="3903430" cy="501364"/>
            </a:xfrm>
            <a:custGeom>
              <a:avLst/>
              <a:gdLst/>
              <a:ahLst/>
              <a:cxnLst/>
              <a:rect l="l" t="t" r="r" b="b"/>
              <a:pathLst>
                <a:path w="1911104" h="339908" extrusionOk="0">
                  <a:moveTo>
                    <a:pt x="178412" y="0"/>
                  </a:moveTo>
                  <a:cubicBezTo>
                    <a:pt x="178412" y="0"/>
                    <a:pt x="-94127" y="30622"/>
                    <a:pt x="34487" y="79618"/>
                  </a:cubicBezTo>
                  <a:cubicBezTo>
                    <a:pt x="160038" y="128614"/>
                    <a:pt x="-103314" y="159236"/>
                    <a:pt x="123292" y="202108"/>
                  </a:cubicBezTo>
                  <a:cubicBezTo>
                    <a:pt x="349897" y="244979"/>
                    <a:pt x="616312" y="281726"/>
                    <a:pt x="481573" y="306224"/>
                  </a:cubicBezTo>
                  <a:cubicBezTo>
                    <a:pt x="349897" y="330722"/>
                    <a:pt x="506071" y="339909"/>
                    <a:pt x="827606" y="339909"/>
                  </a:cubicBezTo>
                  <a:cubicBezTo>
                    <a:pt x="1149141" y="339909"/>
                    <a:pt x="726552" y="306224"/>
                    <a:pt x="1035838" y="297037"/>
                  </a:cubicBezTo>
                  <a:cubicBezTo>
                    <a:pt x="1345124" y="287850"/>
                    <a:pt x="1207324" y="214357"/>
                    <a:pt x="1427805" y="223543"/>
                  </a:cubicBezTo>
                  <a:cubicBezTo>
                    <a:pt x="1648286" y="232730"/>
                    <a:pt x="2153555" y="189859"/>
                    <a:pt x="1773838" y="119427"/>
                  </a:cubicBezTo>
                  <a:cubicBezTo>
                    <a:pt x="1397182" y="48996"/>
                    <a:pt x="178412" y="0"/>
                    <a:pt x="178412" y="0"/>
                  </a:cubicBezTo>
                  <a:close/>
                </a:path>
              </a:pathLst>
            </a:custGeom>
            <a:solidFill>
              <a:srgbClr val="9AB3AC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6892461" y="1195083"/>
              <a:ext cx="2648109" cy="211539"/>
            </a:xfrm>
            <a:custGeom>
              <a:avLst/>
              <a:gdLst/>
              <a:ahLst/>
              <a:cxnLst/>
              <a:rect l="l" t="t" r="r" b="b"/>
              <a:pathLst>
                <a:path w="1296504" h="192308" extrusionOk="0">
                  <a:moveTo>
                    <a:pt x="165505" y="0"/>
                  </a:moveTo>
                  <a:cubicBezTo>
                    <a:pt x="165505" y="0"/>
                    <a:pt x="3206" y="33685"/>
                    <a:pt x="144" y="64307"/>
                  </a:cubicBezTo>
                  <a:cubicBezTo>
                    <a:pt x="-5980" y="94929"/>
                    <a:pt x="183878" y="128614"/>
                    <a:pt x="419671" y="137801"/>
                  </a:cubicBezTo>
                  <a:cubicBezTo>
                    <a:pt x="655463" y="146987"/>
                    <a:pt x="820824" y="153112"/>
                    <a:pt x="722832" y="177610"/>
                  </a:cubicBezTo>
                  <a:cubicBezTo>
                    <a:pt x="624840" y="202108"/>
                    <a:pt x="750392" y="195983"/>
                    <a:pt x="1044367" y="159236"/>
                  </a:cubicBezTo>
                  <a:cubicBezTo>
                    <a:pt x="1338342" y="119427"/>
                    <a:pt x="1417960" y="39809"/>
                    <a:pt x="1050492" y="30622"/>
                  </a:cubicBezTo>
                  <a:cubicBezTo>
                    <a:pt x="683023" y="18373"/>
                    <a:pt x="165505" y="0"/>
                    <a:pt x="165505" y="0"/>
                  </a:cubicBezTo>
                  <a:close/>
                </a:path>
              </a:pathLst>
            </a:custGeom>
            <a:solidFill>
              <a:srgbClr val="9AB3AC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7325457" y="2869005"/>
              <a:ext cx="4816724" cy="750794"/>
            </a:xfrm>
            <a:custGeom>
              <a:avLst/>
              <a:gdLst/>
              <a:ahLst/>
              <a:cxnLst/>
              <a:rect l="l" t="t" r="r" b="b"/>
              <a:pathLst>
                <a:path w="2358249" h="509013" extrusionOk="0">
                  <a:moveTo>
                    <a:pt x="832295" y="166043"/>
                  </a:moveTo>
                  <a:cubicBezTo>
                    <a:pt x="-285422" y="178292"/>
                    <a:pt x="2142932" y="377337"/>
                    <a:pt x="875166" y="417146"/>
                  </a:cubicBezTo>
                  <a:cubicBezTo>
                    <a:pt x="357648" y="432458"/>
                    <a:pt x="464826" y="469205"/>
                    <a:pt x="694494" y="509013"/>
                  </a:cubicBezTo>
                  <a:cubicBezTo>
                    <a:pt x="911913" y="509013"/>
                    <a:pt x="1129332" y="509013"/>
                    <a:pt x="1349813" y="509013"/>
                  </a:cubicBezTo>
                  <a:cubicBezTo>
                    <a:pt x="1279382" y="490640"/>
                    <a:pt x="1264070" y="478391"/>
                    <a:pt x="1352875" y="472267"/>
                  </a:cubicBezTo>
                  <a:cubicBezTo>
                    <a:pt x="1799962" y="432458"/>
                    <a:pt x="2972799" y="432458"/>
                    <a:pt x="1953074" y="365088"/>
                  </a:cubicBezTo>
                  <a:cubicBezTo>
                    <a:pt x="933349" y="300781"/>
                    <a:pt x="807797" y="300781"/>
                    <a:pt x="1659099" y="193603"/>
                  </a:cubicBezTo>
                  <a:cubicBezTo>
                    <a:pt x="2510401" y="89487"/>
                    <a:pt x="780237" y="153794"/>
                    <a:pt x="1588668" y="49678"/>
                  </a:cubicBezTo>
                  <a:cubicBezTo>
                    <a:pt x="2397098" y="-54438"/>
                    <a:pt x="1043589" y="37429"/>
                    <a:pt x="1043589" y="37429"/>
                  </a:cubicBezTo>
                  <a:cubicBezTo>
                    <a:pt x="-1694051" y="19055"/>
                    <a:pt x="1950011" y="150732"/>
                    <a:pt x="832295" y="166043"/>
                  </a:cubicBezTo>
                  <a:close/>
                </a:path>
              </a:pathLst>
            </a:custGeom>
            <a:solidFill>
              <a:srgbClr val="9AB3A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1015;p8"/>
          <p:cNvSpPr/>
          <p:nvPr/>
        </p:nvSpPr>
        <p:spPr>
          <a:xfrm>
            <a:off x="11540494" y="5147106"/>
            <a:ext cx="604174" cy="1288341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6" name="Google Shape;1016;p8"/>
          <p:cNvGrpSpPr/>
          <p:nvPr/>
        </p:nvGrpSpPr>
        <p:grpSpPr>
          <a:xfrm>
            <a:off x="10346137" y="5086243"/>
            <a:ext cx="868558" cy="1991179"/>
            <a:chOff x="6209083" y="1899986"/>
            <a:chExt cx="1085697" cy="2488974"/>
          </a:xfrm>
        </p:grpSpPr>
        <p:sp>
          <p:nvSpPr>
            <p:cNvPr id="1017" name="Google Shape;1017;p8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8"/>
          <p:cNvGrpSpPr/>
          <p:nvPr/>
        </p:nvGrpSpPr>
        <p:grpSpPr>
          <a:xfrm>
            <a:off x="9030516" y="5770520"/>
            <a:ext cx="601103" cy="1379404"/>
            <a:chOff x="4564559" y="2755331"/>
            <a:chExt cx="751379" cy="1724255"/>
          </a:xfrm>
        </p:grpSpPr>
        <p:sp>
          <p:nvSpPr>
            <p:cNvPr id="1020" name="Google Shape;1020;p8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8"/>
          <p:cNvGrpSpPr/>
          <p:nvPr/>
        </p:nvGrpSpPr>
        <p:grpSpPr>
          <a:xfrm>
            <a:off x="8764955" y="6401456"/>
            <a:ext cx="818387" cy="829055"/>
            <a:chOff x="4232609" y="3544001"/>
            <a:chExt cx="1022984" cy="1036319"/>
          </a:xfrm>
        </p:grpSpPr>
        <p:sp>
          <p:nvSpPr>
            <p:cNvPr id="1023" name="Google Shape;1023;p8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8"/>
          <p:cNvGrpSpPr/>
          <p:nvPr/>
        </p:nvGrpSpPr>
        <p:grpSpPr>
          <a:xfrm>
            <a:off x="11764375" y="5289476"/>
            <a:ext cx="821075" cy="1425260"/>
            <a:chOff x="7981884" y="2154029"/>
            <a:chExt cx="1026344" cy="1781575"/>
          </a:xfrm>
        </p:grpSpPr>
        <p:sp>
          <p:nvSpPr>
            <p:cNvPr id="1026" name="Google Shape;1026;p8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8" name="Google Shape;1028;p8"/>
          <p:cNvSpPr/>
          <p:nvPr/>
        </p:nvSpPr>
        <p:spPr>
          <a:xfrm>
            <a:off x="9710331" y="5361476"/>
            <a:ext cx="887730" cy="1270088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8"/>
          <p:cNvSpPr/>
          <p:nvPr/>
        </p:nvSpPr>
        <p:spPr>
          <a:xfrm>
            <a:off x="10978984" y="5239358"/>
            <a:ext cx="849630" cy="1207049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C3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8"/>
          <p:cNvSpPr/>
          <p:nvPr/>
        </p:nvSpPr>
        <p:spPr>
          <a:xfrm>
            <a:off x="11875268" y="5905249"/>
            <a:ext cx="268202" cy="101422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8"/>
          <p:cNvSpPr/>
          <p:nvPr/>
        </p:nvSpPr>
        <p:spPr>
          <a:xfrm>
            <a:off x="9681343" y="5540274"/>
            <a:ext cx="261174" cy="1153667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8"/>
          <p:cNvSpPr/>
          <p:nvPr/>
        </p:nvSpPr>
        <p:spPr>
          <a:xfrm>
            <a:off x="9351451" y="5717047"/>
            <a:ext cx="637032" cy="989076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3" name="Google Shape;1033;p8"/>
          <p:cNvGrpSpPr/>
          <p:nvPr/>
        </p:nvGrpSpPr>
        <p:grpSpPr>
          <a:xfrm>
            <a:off x="11932075" y="5929775"/>
            <a:ext cx="543936" cy="1071670"/>
            <a:chOff x="8191513" y="2954403"/>
            <a:chExt cx="679920" cy="1339587"/>
          </a:xfrm>
        </p:grpSpPr>
        <p:sp>
          <p:nvSpPr>
            <p:cNvPr id="1034" name="Google Shape;1034;p8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8"/>
          <p:cNvGrpSpPr/>
          <p:nvPr/>
        </p:nvGrpSpPr>
        <p:grpSpPr>
          <a:xfrm>
            <a:off x="11613432" y="6079890"/>
            <a:ext cx="431301" cy="947471"/>
            <a:chOff x="7793199" y="3142045"/>
            <a:chExt cx="539126" cy="1184339"/>
          </a:xfrm>
        </p:grpSpPr>
        <p:sp>
          <p:nvSpPr>
            <p:cNvPr id="1037" name="Google Shape;1037;p8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8"/>
          <p:cNvGrpSpPr/>
          <p:nvPr/>
        </p:nvGrpSpPr>
        <p:grpSpPr>
          <a:xfrm>
            <a:off x="10950368" y="6056269"/>
            <a:ext cx="924975" cy="1060991"/>
            <a:chOff x="6964378" y="3112518"/>
            <a:chExt cx="1156219" cy="1326239"/>
          </a:xfrm>
        </p:grpSpPr>
        <p:sp>
          <p:nvSpPr>
            <p:cNvPr id="1040" name="Google Shape;1040;p8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8"/>
          <p:cNvGrpSpPr/>
          <p:nvPr/>
        </p:nvGrpSpPr>
        <p:grpSpPr>
          <a:xfrm>
            <a:off x="9927094" y="5857387"/>
            <a:ext cx="726093" cy="1575816"/>
            <a:chOff x="5685287" y="2863915"/>
            <a:chExt cx="907616" cy="1969770"/>
          </a:xfrm>
        </p:grpSpPr>
        <p:sp>
          <p:nvSpPr>
            <p:cNvPr id="1043" name="Google Shape;1043;p8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8"/>
          <p:cNvGrpSpPr/>
          <p:nvPr/>
        </p:nvGrpSpPr>
        <p:grpSpPr>
          <a:xfrm>
            <a:off x="10476290" y="5860435"/>
            <a:ext cx="692595" cy="1524761"/>
            <a:chOff x="6371781" y="2867726"/>
            <a:chExt cx="865744" cy="1905951"/>
          </a:xfrm>
        </p:grpSpPr>
        <p:sp>
          <p:nvSpPr>
            <p:cNvPr id="1047" name="Google Shape;1047;p8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6459553" y="2932495"/>
              <a:ext cx="629602" cy="1841182"/>
            </a:xfrm>
            <a:custGeom>
              <a:avLst/>
              <a:gdLst/>
              <a:ahLst/>
              <a:cxnLst/>
              <a:rect l="l" t="t" r="r" b="b"/>
              <a:pathLst>
                <a:path w="629602" h="1841182" extrusionOk="0">
                  <a:moveTo>
                    <a:pt x="629603" y="1905"/>
                  </a:moveTo>
                  <a:cubicBezTo>
                    <a:pt x="507683" y="300990"/>
                    <a:pt x="396240" y="603885"/>
                    <a:pt x="294323" y="911543"/>
                  </a:cubicBezTo>
                  <a:cubicBezTo>
                    <a:pt x="192405" y="1218248"/>
                    <a:pt x="100013" y="1529715"/>
                    <a:pt x="11430" y="1841183"/>
                  </a:cubicBezTo>
                  <a:lnTo>
                    <a:pt x="0" y="1837373"/>
                  </a:lnTo>
                  <a:cubicBezTo>
                    <a:pt x="89535" y="1525905"/>
                    <a:pt x="182880" y="1215390"/>
                    <a:pt x="284798" y="908685"/>
                  </a:cubicBezTo>
                  <a:cubicBezTo>
                    <a:pt x="387668" y="601980"/>
                    <a:pt x="499110" y="298133"/>
                    <a:pt x="621983" y="0"/>
                  </a:cubicBezTo>
                  <a:lnTo>
                    <a:pt x="629603" y="190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8"/>
          <p:cNvGrpSpPr/>
          <p:nvPr/>
        </p:nvGrpSpPr>
        <p:grpSpPr>
          <a:xfrm>
            <a:off x="9377067" y="6070520"/>
            <a:ext cx="887150" cy="1239492"/>
            <a:chOff x="4997749" y="3130332"/>
            <a:chExt cx="1108938" cy="1549365"/>
          </a:xfrm>
        </p:grpSpPr>
        <p:sp>
          <p:nvSpPr>
            <p:cNvPr id="1051" name="Google Shape;1051;p8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3" name="Google Shape;1053;p8"/>
          <p:cNvSpPr/>
          <p:nvPr/>
        </p:nvSpPr>
        <p:spPr>
          <a:xfrm>
            <a:off x="10945458" y="5351309"/>
            <a:ext cx="73151" cy="73151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8"/>
          <p:cNvSpPr/>
          <p:nvPr/>
        </p:nvSpPr>
        <p:spPr>
          <a:xfrm>
            <a:off x="11250239" y="51928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8"/>
          <p:cNvSpPr/>
          <p:nvPr/>
        </p:nvSpPr>
        <p:spPr>
          <a:xfrm>
            <a:off x="10220078" y="5281971"/>
            <a:ext cx="77724" cy="7772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8"/>
          <p:cNvSpPr/>
          <p:nvPr/>
        </p:nvSpPr>
        <p:spPr>
          <a:xfrm>
            <a:off x="11622834" y="5638565"/>
            <a:ext cx="35052" cy="35052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8"/>
          <p:cNvSpPr/>
          <p:nvPr/>
        </p:nvSpPr>
        <p:spPr>
          <a:xfrm>
            <a:off x="11916186" y="5055641"/>
            <a:ext cx="59436" cy="59466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8"/>
          <p:cNvSpPr/>
          <p:nvPr/>
        </p:nvSpPr>
        <p:spPr>
          <a:xfrm>
            <a:off x="10889835" y="51105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8"/>
          <p:cNvSpPr/>
          <p:nvPr/>
        </p:nvSpPr>
        <p:spPr>
          <a:xfrm>
            <a:off x="9503842" y="5544083"/>
            <a:ext cx="56387" cy="56387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8"/>
          <p:cNvSpPr/>
          <p:nvPr/>
        </p:nvSpPr>
        <p:spPr>
          <a:xfrm>
            <a:off x="9272208" y="5669043"/>
            <a:ext cx="47243" cy="47243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8"/>
          <p:cNvSpPr/>
          <p:nvPr/>
        </p:nvSpPr>
        <p:spPr>
          <a:xfrm>
            <a:off x="11585498" y="5052621"/>
            <a:ext cx="32004" cy="45705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486614" y="5059400"/>
            <a:ext cx="1539775" cy="886338"/>
            <a:chOff x="6316434" y="2687917"/>
            <a:chExt cx="1539775" cy="886338"/>
          </a:xfrm>
        </p:grpSpPr>
        <p:sp>
          <p:nvSpPr>
            <p:cNvPr id="1063" name="Google Shape;1063;p8"/>
            <p:cNvSpPr/>
            <p:nvPr/>
          </p:nvSpPr>
          <p:spPr>
            <a:xfrm>
              <a:off x="6685476" y="2861323"/>
              <a:ext cx="821891" cy="301065"/>
            </a:xfrm>
            <a:custGeom>
              <a:avLst/>
              <a:gdLst/>
              <a:ahLst/>
              <a:cxnLst/>
              <a:rect l="l" t="t" r="r" b="b"/>
              <a:pathLst>
                <a:path w="520184" h="192067" extrusionOk="0">
                  <a:moveTo>
                    <a:pt x="517006" y="127252"/>
                  </a:moveTo>
                  <a:cubicBezTo>
                    <a:pt x="517958" y="130110"/>
                    <a:pt x="519863" y="132967"/>
                    <a:pt x="519863" y="135825"/>
                  </a:cubicBezTo>
                  <a:cubicBezTo>
                    <a:pt x="520816" y="140587"/>
                    <a:pt x="519863" y="142492"/>
                    <a:pt x="514148" y="143445"/>
                  </a:cubicBezTo>
                  <a:cubicBezTo>
                    <a:pt x="491288" y="145350"/>
                    <a:pt x="468428" y="145350"/>
                    <a:pt x="446521" y="149160"/>
                  </a:cubicBezTo>
                  <a:cubicBezTo>
                    <a:pt x="429376" y="152017"/>
                    <a:pt x="413183" y="156780"/>
                    <a:pt x="396991" y="162495"/>
                  </a:cubicBezTo>
                  <a:cubicBezTo>
                    <a:pt x="367463" y="173925"/>
                    <a:pt x="337936" y="183450"/>
                    <a:pt x="306503" y="188212"/>
                  </a:cubicBezTo>
                  <a:cubicBezTo>
                    <a:pt x="274118" y="192975"/>
                    <a:pt x="242686" y="192975"/>
                    <a:pt x="210301" y="190117"/>
                  </a:cubicBezTo>
                  <a:cubicBezTo>
                    <a:pt x="177916" y="186307"/>
                    <a:pt x="145531" y="177735"/>
                    <a:pt x="115051" y="165352"/>
                  </a:cubicBezTo>
                  <a:cubicBezTo>
                    <a:pt x="81713" y="151065"/>
                    <a:pt x="46471" y="145350"/>
                    <a:pt x="11228" y="144397"/>
                  </a:cubicBezTo>
                  <a:cubicBezTo>
                    <a:pt x="-1154" y="143445"/>
                    <a:pt x="-2107" y="143445"/>
                    <a:pt x="2656" y="130110"/>
                  </a:cubicBezTo>
                  <a:cubicBezTo>
                    <a:pt x="5513" y="128205"/>
                    <a:pt x="8371" y="126300"/>
                    <a:pt x="10276" y="124395"/>
                  </a:cubicBezTo>
                  <a:cubicBezTo>
                    <a:pt x="15991" y="116775"/>
                    <a:pt x="19801" y="109155"/>
                    <a:pt x="25516" y="101535"/>
                  </a:cubicBezTo>
                  <a:cubicBezTo>
                    <a:pt x="43613" y="78675"/>
                    <a:pt x="65521" y="60577"/>
                    <a:pt x="90286" y="45337"/>
                  </a:cubicBezTo>
                  <a:cubicBezTo>
                    <a:pt x="109336" y="33907"/>
                    <a:pt x="129338" y="23430"/>
                    <a:pt x="151246" y="17715"/>
                  </a:cubicBezTo>
                  <a:cubicBezTo>
                    <a:pt x="172201" y="12000"/>
                    <a:pt x="193156" y="5332"/>
                    <a:pt x="215063" y="2475"/>
                  </a:cubicBezTo>
                  <a:cubicBezTo>
                    <a:pt x="236971" y="-383"/>
                    <a:pt x="258878" y="-383"/>
                    <a:pt x="280786" y="570"/>
                  </a:cubicBezTo>
                  <a:cubicBezTo>
                    <a:pt x="303646" y="2475"/>
                    <a:pt x="325553" y="5332"/>
                    <a:pt x="347461" y="11047"/>
                  </a:cubicBezTo>
                  <a:cubicBezTo>
                    <a:pt x="379846" y="18667"/>
                    <a:pt x="410326" y="32955"/>
                    <a:pt x="438901" y="51052"/>
                  </a:cubicBezTo>
                  <a:cubicBezTo>
                    <a:pt x="468428" y="70102"/>
                    <a:pt x="492241" y="94867"/>
                    <a:pt x="511291" y="125347"/>
                  </a:cubicBezTo>
                  <a:cubicBezTo>
                    <a:pt x="512243" y="125347"/>
                    <a:pt x="515101" y="125347"/>
                    <a:pt x="517006" y="127252"/>
                  </a:cubicBezTo>
                  <a:close/>
                  <a:moveTo>
                    <a:pt x="388418" y="112965"/>
                  </a:moveTo>
                  <a:cubicBezTo>
                    <a:pt x="388418" y="93915"/>
                    <a:pt x="373178" y="77722"/>
                    <a:pt x="354128" y="76770"/>
                  </a:cubicBezTo>
                  <a:cubicBezTo>
                    <a:pt x="335078" y="76770"/>
                    <a:pt x="317933" y="92962"/>
                    <a:pt x="317933" y="112012"/>
                  </a:cubicBezTo>
                  <a:cubicBezTo>
                    <a:pt x="317933" y="131062"/>
                    <a:pt x="335078" y="148207"/>
                    <a:pt x="353176" y="148207"/>
                  </a:cubicBezTo>
                  <a:cubicBezTo>
                    <a:pt x="372226" y="148207"/>
                    <a:pt x="388418" y="132015"/>
                    <a:pt x="388418" y="112965"/>
                  </a:cubicBezTo>
                  <a:close/>
                  <a:moveTo>
                    <a:pt x="120766" y="112012"/>
                  </a:moveTo>
                  <a:cubicBezTo>
                    <a:pt x="120766" y="132015"/>
                    <a:pt x="136006" y="147255"/>
                    <a:pt x="156008" y="148207"/>
                  </a:cubicBezTo>
                  <a:cubicBezTo>
                    <a:pt x="174106" y="149160"/>
                    <a:pt x="191251" y="132015"/>
                    <a:pt x="191251" y="113917"/>
                  </a:cubicBezTo>
                  <a:cubicBezTo>
                    <a:pt x="191251" y="94867"/>
                    <a:pt x="175058" y="77722"/>
                    <a:pt x="155056" y="77722"/>
                  </a:cubicBezTo>
                  <a:cubicBezTo>
                    <a:pt x="136958" y="76770"/>
                    <a:pt x="120766" y="92962"/>
                    <a:pt x="120766" y="112012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6331352" y="3079896"/>
              <a:ext cx="1512474" cy="250587"/>
            </a:xfrm>
            <a:custGeom>
              <a:avLst/>
              <a:gdLst/>
              <a:ahLst/>
              <a:cxnLst/>
              <a:rect l="l" t="t" r="r" b="b"/>
              <a:pathLst>
                <a:path w="957262" h="159864" extrusionOk="0">
                  <a:moveTo>
                    <a:pt x="957263" y="157007"/>
                  </a:moveTo>
                  <a:cubicBezTo>
                    <a:pt x="956310" y="157959"/>
                    <a:pt x="954405" y="158912"/>
                    <a:pt x="953453" y="159864"/>
                  </a:cubicBezTo>
                  <a:cubicBezTo>
                    <a:pt x="946785" y="143672"/>
                    <a:pt x="937260" y="128432"/>
                    <a:pt x="923925" y="116049"/>
                  </a:cubicBezTo>
                  <a:cubicBezTo>
                    <a:pt x="908685" y="102714"/>
                    <a:pt x="893445" y="89379"/>
                    <a:pt x="876300" y="76997"/>
                  </a:cubicBezTo>
                  <a:cubicBezTo>
                    <a:pt x="865823" y="69377"/>
                    <a:pt x="854393" y="63662"/>
                    <a:pt x="842963" y="58899"/>
                  </a:cubicBezTo>
                  <a:cubicBezTo>
                    <a:pt x="826770" y="52232"/>
                    <a:pt x="810578" y="46517"/>
                    <a:pt x="793433" y="41754"/>
                  </a:cubicBezTo>
                  <a:cubicBezTo>
                    <a:pt x="781050" y="37944"/>
                    <a:pt x="766763" y="36992"/>
                    <a:pt x="753428" y="35087"/>
                  </a:cubicBezTo>
                  <a:cubicBezTo>
                    <a:pt x="729615" y="31277"/>
                    <a:pt x="704850" y="33182"/>
                    <a:pt x="681038" y="36992"/>
                  </a:cubicBezTo>
                  <a:cubicBezTo>
                    <a:pt x="668655" y="38897"/>
                    <a:pt x="656273" y="42707"/>
                    <a:pt x="644843" y="46517"/>
                  </a:cubicBezTo>
                  <a:cubicBezTo>
                    <a:pt x="618173" y="55089"/>
                    <a:pt x="591503" y="65567"/>
                    <a:pt x="563880" y="72234"/>
                  </a:cubicBezTo>
                  <a:cubicBezTo>
                    <a:pt x="542925" y="76997"/>
                    <a:pt x="521017" y="78902"/>
                    <a:pt x="500063" y="80807"/>
                  </a:cubicBezTo>
                  <a:cubicBezTo>
                    <a:pt x="479108" y="81759"/>
                    <a:pt x="458153" y="82712"/>
                    <a:pt x="437198" y="80807"/>
                  </a:cubicBezTo>
                  <a:cubicBezTo>
                    <a:pt x="417195" y="78902"/>
                    <a:pt x="398145" y="74139"/>
                    <a:pt x="379095" y="69377"/>
                  </a:cubicBezTo>
                  <a:cubicBezTo>
                    <a:pt x="355283" y="62709"/>
                    <a:pt x="331470" y="53184"/>
                    <a:pt x="307658" y="45564"/>
                  </a:cubicBezTo>
                  <a:cubicBezTo>
                    <a:pt x="280988" y="37944"/>
                    <a:pt x="253365" y="33182"/>
                    <a:pt x="224790" y="34134"/>
                  </a:cubicBezTo>
                  <a:cubicBezTo>
                    <a:pt x="197168" y="35087"/>
                    <a:pt x="170498" y="37944"/>
                    <a:pt x="144780" y="47469"/>
                  </a:cubicBezTo>
                  <a:cubicBezTo>
                    <a:pt x="128588" y="53184"/>
                    <a:pt x="111443" y="58899"/>
                    <a:pt x="97155" y="67472"/>
                  </a:cubicBezTo>
                  <a:cubicBezTo>
                    <a:pt x="62865" y="86522"/>
                    <a:pt x="33338" y="111287"/>
                    <a:pt x="11430" y="144624"/>
                  </a:cubicBezTo>
                  <a:cubicBezTo>
                    <a:pt x="8573" y="149387"/>
                    <a:pt x="3810" y="152244"/>
                    <a:pt x="0" y="156054"/>
                  </a:cubicBezTo>
                  <a:cubicBezTo>
                    <a:pt x="4763" y="133194"/>
                    <a:pt x="16193" y="113192"/>
                    <a:pt x="30480" y="95094"/>
                  </a:cubicBezTo>
                  <a:cubicBezTo>
                    <a:pt x="62865" y="52232"/>
                    <a:pt x="105728" y="24609"/>
                    <a:pt x="157163" y="10322"/>
                  </a:cubicBezTo>
                  <a:cubicBezTo>
                    <a:pt x="218123" y="-6823"/>
                    <a:pt x="277178" y="-1108"/>
                    <a:pt x="336233" y="21752"/>
                  </a:cubicBezTo>
                  <a:cubicBezTo>
                    <a:pt x="394335" y="44612"/>
                    <a:pt x="455295" y="53184"/>
                    <a:pt x="517208" y="46517"/>
                  </a:cubicBezTo>
                  <a:cubicBezTo>
                    <a:pt x="559118" y="41754"/>
                    <a:pt x="598170" y="30324"/>
                    <a:pt x="637223" y="16037"/>
                  </a:cubicBezTo>
                  <a:cubicBezTo>
                    <a:pt x="680085" y="-156"/>
                    <a:pt x="723900" y="-3013"/>
                    <a:pt x="768668" y="2702"/>
                  </a:cubicBezTo>
                  <a:cubicBezTo>
                    <a:pt x="810578" y="8417"/>
                    <a:pt x="847725" y="23657"/>
                    <a:pt x="881063" y="48422"/>
                  </a:cubicBezTo>
                  <a:cubicBezTo>
                    <a:pt x="916305" y="74139"/>
                    <a:pt x="941070" y="107477"/>
                    <a:pt x="956310" y="149387"/>
                  </a:cubicBezTo>
                  <a:cubicBezTo>
                    <a:pt x="956310" y="151292"/>
                    <a:pt x="956310" y="154149"/>
                    <a:pt x="957263" y="157007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6691496" y="2814238"/>
              <a:ext cx="812673" cy="274949"/>
            </a:xfrm>
            <a:custGeom>
              <a:avLst/>
              <a:gdLst/>
              <a:ahLst/>
              <a:cxnLst/>
              <a:rect l="l" t="t" r="r" b="b"/>
              <a:pathLst>
                <a:path w="514350" h="175406" extrusionOk="0">
                  <a:moveTo>
                    <a:pt x="514350" y="173501"/>
                  </a:moveTo>
                  <a:cubicBezTo>
                    <a:pt x="512445" y="172549"/>
                    <a:pt x="509588" y="171596"/>
                    <a:pt x="508635" y="170644"/>
                  </a:cubicBezTo>
                  <a:cubicBezTo>
                    <a:pt x="490538" y="140164"/>
                    <a:pt x="466725" y="115399"/>
                    <a:pt x="436245" y="96349"/>
                  </a:cubicBezTo>
                  <a:cubicBezTo>
                    <a:pt x="407670" y="78251"/>
                    <a:pt x="377190" y="63964"/>
                    <a:pt x="344805" y="56344"/>
                  </a:cubicBezTo>
                  <a:cubicBezTo>
                    <a:pt x="322897" y="50629"/>
                    <a:pt x="300038" y="47771"/>
                    <a:pt x="278130" y="45866"/>
                  </a:cubicBezTo>
                  <a:cubicBezTo>
                    <a:pt x="256222" y="44914"/>
                    <a:pt x="234315" y="44914"/>
                    <a:pt x="212408" y="47771"/>
                  </a:cubicBezTo>
                  <a:cubicBezTo>
                    <a:pt x="190500" y="50629"/>
                    <a:pt x="169545" y="57296"/>
                    <a:pt x="148590" y="63011"/>
                  </a:cubicBezTo>
                  <a:cubicBezTo>
                    <a:pt x="126683" y="68726"/>
                    <a:pt x="106680" y="79204"/>
                    <a:pt x="87630" y="90634"/>
                  </a:cubicBezTo>
                  <a:cubicBezTo>
                    <a:pt x="62865" y="105874"/>
                    <a:pt x="40958" y="123971"/>
                    <a:pt x="22860" y="146831"/>
                  </a:cubicBezTo>
                  <a:cubicBezTo>
                    <a:pt x="17145" y="154451"/>
                    <a:pt x="13335" y="162071"/>
                    <a:pt x="7620" y="169691"/>
                  </a:cubicBezTo>
                  <a:cubicBezTo>
                    <a:pt x="5715" y="172549"/>
                    <a:pt x="2858" y="173501"/>
                    <a:pt x="0" y="175406"/>
                  </a:cubicBezTo>
                  <a:cubicBezTo>
                    <a:pt x="11430" y="110636"/>
                    <a:pt x="50483" y="67774"/>
                    <a:pt x="105727" y="37294"/>
                  </a:cubicBezTo>
                  <a:cubicBezTo>
                    <a:pt x="160020" y="6814"/>
                    <a:pt x="218122" y="-3664"/>
                    <a:pt x="280035" y="1099"/>
                  </a:cubicBezTo>
                  <a:cubicBezTo>
                    <a:pt x="335280" y="4909"/>
                    <a:pt x="386715" y="21101"/>
                    <a:pt x="432435" y="53486"/>
                  </a:cubicBezTo>
                  <a:cubicBezTo>
                    <a:pt x="468630" y="79204"/>
                    <a:pt x="495300" y="111589"/>
                    <a:pt x="508635" y="155404"/>
                  </a:cubicBezTo>
                  <a:cubicBezTo>
                    <a:pt x="509588" y="157309"/>
                    <a:pt x="509588" y="160166"/>
                    <a:pt x="509588" y="163024"/>
                  </a:cubicBezTo>
                  <a:cubicBezTo>
                    <a:pt x="509588" y="163976"/>
                    <a:pt x="510540" y="164929"/>
                    <a:pt x="510540" y="166834"/>
                  </a:cubicBezTo>
                  <a:cubicBezTo>
                    <a:pt x="513397" y="167786"/>
                    <a:pt x="513397" y="170644"/>
                    <a:pt x="514350" y="173501"/>
                  </a:cubicBezTo>
                  <a:close/>
                </a:path>
              </a:pathLst>
            </a:custGeom>
            <a:solidFill>
              <a:srgbClr val="B3B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7330501" y="2830926"/>
              <a:ext cx="181327" cy="160144"/>
            </a:xfrm>
            <a:custGeom>
              <a:avLst/>
              <a:gdLst/>
              <a:ahLst/>
              <a:cxnLst/>
              <a:rect l="l" t="t" r="r" b="b"/>
              <a:pathLst>
                <a:path w="114764" h="102165" extrusionOk="0">
                  <a:moveTo>
                    <a:pt x="114765" y="73342"/>
                  </a:moveTo>
                  <a:cubicBezTo>
                    <a:pt x="109049" y="87630"/>
                    <a:pt x="98572" y="96202"/>
                    <a:pt x="84285" y="101917"/>
                  </a:cubicBezTo>
                  <a:cubicBezTo>
                    <a:pt x="82380" y="102870"/>
                    <a:pt x="77617" y="100965"/>
                    <a:pt x="76665" y="98107"/>
                  </a:cubicBezTo>
                  <a:cubicBezTo>
                    <a:pt x="58567" y="73342"/>
                    <a:pt x="35707" y="51435"/>
                    <a:pt x="9990" y="34290"/>
                  </a:cubicBezTo>
                  <a:cubicBezTo>
                    <a:pt x="-2393" y="25717"/>
                    <a:pt x="-2393" y="25717"/>
                    <a:pt x="5227" y="12382"/>
                  </a:cubicBezTo>
                  <a:cubicBezTo>
                    <a:pt x="8085" y="7620"/>
                    <a:pt x="11895" y="3810"/>
                    <a:pt x="14752" y="0"/>
                  </a:cubicBezTo>
                  <a:cubicBezTo>
                    <a:pt x="16657" y="1905"/>
                    <a:pt x="18562" y="4763"/>
                    <a:pt x="20467" y="4763"/>
                  </a:cubicBezTo>
                  <a:cubicBezTo>
                    <a:pt x="25230" y="5715"/>
                    <a:pt x="30945" y="4763"/>
                    <a:pt x="35707" y="4763"/>
                  </a:cubicBezTo>
                  <a:cubicBezTo>
                    <a:pt x="55710" y="4763"/>
                    <a:pt x="72855" y="12382"/>
                    <a:pt x="88095" y="26670"/>
                  </a:cubicBezTo>
                  <a:cubicBezTo>
                    <a:pt x="100477" y="39052"/>
                    <a:pt x="110002" y="52388"/>
                    <a:pt x="111907" y="69532"/>
                  </a:cubicBezTo>
                  <a:cubicBezTo>
                    <a:pt x="112860" y="71438"/>
                    <a:pt x="113812" y="72390"/>
                    <a:pt x="114765" y="73342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6679982" y="2842620"/>
              <a:ext cx="179325" cy="148756"/>
            </a:xfrm>
            <a:custGeom>
              <a:avLst/>
              <a:gdLst/>
              <a:ahLst/>
              <a:cxnLst/>
              <a:rect l="l" t="t" r="r" b="b"/>
              <a:pathLst>
                <a:path w="113497" h="94900" extrusionOk="0">
                  <a:moveTo>
                    <a:pt x="101917" y="0"/>
                  </a:moveTo>
                  <a:cubicBezTo>
                    <a:pt x="105727" y="5715"/>
                    <a:pt x="109538" y="10478"/>
                    <a:pt x="113347" y="16193"/>
                  </a:cubicBezTo>
                  <a:cubicBezTo>
                    <a:pt x="114300" y="17145"/>
                    <a:pt x="110490" y="21908"/>
                    <a:pt x="108585" y="22860"/>
                  </a:cubicBezTo>
                  <a:cubicBezTo>
                    <a:pt x="90488" y="36195"/>
                    <a:pt x="72390" y="49530"/>
                    <a:pt x="55245" y="63818"/>
                  </a:cubicBezTo>
                  <a:cubicBezTo>
                    <a:pt x="45720" y="71438"/>
                    <a:pt x="39052" y="80963"/>
                    <a:pt x="31432" y="90488"/>
                  </a:cubicBezTo>
                  <a:cubicBezTo>
                    <a:pt x="27622" y="96203"/>
                    <a:pt x="23813" y="96203"/>
                    <a:pt x="19050" y="91440"/>
                  </a:cubicBezTo>
                  <a:cubicBezTo>
                    <a:pt x="12382" y="83820"/>
                    <a:pt x="6667" y="76200"/>
                    <a:pt x="0" y="68580"/>
                  </a:cubicBezTo>
                  <a:cubicBezTo>
                    <a:pt x="2857" y="64770"/>
                    <a:pt x="6667" y="60960"/>
                    <a:pt x="7620" y="57150"/>
                  </a:cubicBezTo>
                  <a:cubicBezTo>
                    <a:pt x="13335" y="37148"/>
                    <a:pt x="26670" y="22860"/>
                    <a:pt x="43815" y="13335"/>
                  </a:cubicBezTo>
                  <a:cubicBezTo>
                    <a:pt x="59055" y="4763"/>
                    <a:pt x="75247" y="1905"/>
                    <a:pt x="92392" y="2858"/>
                  </a:cubicBezTo>
                  <a:cubicBezTo>
                    <a:pt x="95250" y="2858"/>
                    <a:pt x="98107" y="953"/>
                    <a:pt x="101917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6669443" y="2810673"/>
              <a:ext cx="171564" cy="139468"/>
            </a:xfrm>
            <a:custGeom>
              <a:avLst/>
              <a:gdLst/>
              <a:ahLst/>
              <a:cxnLst/>
              <a:rect l="l" t="t" r="r" b="b"/>
              <a:pathLst>
                <a:path w="108585" h="88975" extrusionOk="0">
                  <a:moveTo>
                    <a:pt x="108585" y="20395"/>
                  </a:moveTo>
                  <a:cubicBezTo>
                    <a:pt x="105727" y="21348"/>
                    <a:pt x="101918" y="23253"/>
                    <a:pt x="99060" y="23253"/>
                  </a:cubicBezTo>
                  <a:cubicBezTo>
                    <a:pt x="81915" y="22300"/>
                    <a:pt x="65723" y="25158"/>
                    <a:pt x="50483" y="33730"/>
                  </a:cubicBezTo>
                  <a:cubicBezTo>
                    <a:pt x="33338" y="44208"/>
                    <a:pt x="20002" y="57543"/>
                    <a:pt x="14288" y="77545"/>
                  </a:cubicBezTo>
                  <a:cubicBezTo>
                    <a:pt x="13335" y="82308"/>
                    <a:pt x="9525" y="85165"/>
                    <a:pt x="6668" y="88975"/>
                  </a:cubicBezTo>
                  <a:cubicBezTo>
                    <a:pt x="6668" y="88023"/>
                    <a:pt x="5715" y="86118"/>
                    <a:pt x="5715" y="85165"/>
                  </a:cubicBezTo>
                  <a:cubicBezTo>
                    <a:pt x="4763" y="84213"/>
                    <a:pt x="4763" y="83260"/>
                    <a:pt x="3810" y="82308"/>
                  </a:cubicBezTo>
                  <a:cubicBezTo>
                    <a:pt x="2858" y="79450"/>
                    <a:pt x="2858" y="76593"/>
                    <a:pt x="1905" y="73735"/>
                  </a:cubicBezTo>
                  <a:cubicBezTo>
                    <a:pt x="952" y="70878"/>
                    <a:pt x="952" y="68020"/>
                    <a:pt x="0" y="65163"/>
                  </a:cubicBezTo>
                  <a:cubicBezTo>
                    <a:pt x="0" y="63258"/>
                    <a:pt x="0" y="61353"/>
                    <a:pt x="0" y="60400"/>
                  </a:cubicBezTo>
                  <a:cubicBezTo>
                    <a:pt x="952" y="57543"/>
                    <a:pt x="952" y="54685"/>
                    <a:pt x="1905" y="51828"/>
                  </a:cubicBezTo>
                  <a:cubicBezTo>
                    <a:pt x="3810" y="27063"/>
                    <a:pt x="28575" y="2298"/>
                    <a:pt x="54293" y="393"/>
                  </a:cubicBezTo>
                  <a:cubicBezTo>
                    <a:pt x="75248" y="-1512"/>
                    <a:pt x="94298" y="3250"/>
                    <a:pt x="108585" y="20395"/>
                  </a:cubicBezTo>
                  <a:close/>
                </a:path>
              </a:pathLst>
            </a:custGeom>
            <a:solidFill>
              <a:srgbClr val="B2B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353819" y="2802997"/>
              <a:ext cx="165545" cy="142911"/>
            </a:xfrm>
            <a:custGeom>
              <a:avLst/>
              <a:gdLst/>
              <a:ahLst/>
              <a:cxnLst/>
              <a:rect l="l" t="t" r="r" b="b"/>
              <a:pathLst>
                <a:path w="104775" h="91171" extrusionOk="0">
                  <a:moveTo>
                    <a:pt x="100013" y="91171"/>
                  </a:moveTo>
                  <a:cubicBezTo>
                    <a:pt x="99060" y="90219"/>
                    <a:pt x="97155" y="89266"/>
                    <a:pt x="97155" y="88314"/>
                  </a:cubicBezTo>
                  <a:cubicBezTo>
                    <a:pt x="95250" y="70216"/>
                    <a:pt x="85725" y="56881"/>
                    <a:pt x="73342" y="45451"/>
                  </a:cubicBezTo>
                  <a:cubicBezTo>
                    <a:pt x="59055" y="31164"/>
                    <a:pt x="41910" y="24496"/>
                    <a:pt x="20955" y="23544"/>
                  </a:cubicBezTo>
                  <a:cubicBezTo>
                    <a:pt x="16192" y="23544"/>
                    <a:pt x="10478" y="24496"/>
                    <a:pt x="5715" y="23544"/>
                  </a:cubicBezTo>
                  <a:cubicBezTo>
                    <a:pt x="3810" y="23544"/>
                    <a:pt x="1905" y="20686"/>
                    <a:pt x="0" y="18781"/>
                  </a:cubicBezTo>
                  <a:cubicBezTo>
                    <a:pt x="953" y="17829"/>
                    <a:pt x="2858" y="15924"/>
                    <a:pt x="3810" y="14971"/>
                  </a:cubicBezTo>
                  <a:cubicBezTo>
                    <a:pt x="4763" y="14019"/>
                    <a:pt x="6667" y="13066"/>
                    <a:pt x="7620" y="12114"/>
                  </a:cubicBezTo>
                  <a:cubicBezTo>
                    <a:pt x="10478" y="11161"/>
                    <a:pt x="12383" y="9256"/>
                    <a:pt x="15240" y="8304"/>
                  </a:cubicBezTo>
                  <a:cubicBezTo>
                    <a:pt x="17145" y="7351"/>
                    <a:pt x="18097" y="6399"/>
                    <a:pt x="20003" y="5446"/>
                  </a:cubicBezTo>
                  <a:cubicBezTo>
                    <a:pt x="21908" y="4494"/>
                    <a:pt x="24765" y="4494"/>
                    <a:pt x="26670" y="3541"/>
                  </a:cubicBezTo>
                  <a:cubicBezTo>
                    <a:pt x="27622" y="2589"/>
                    <a:pt x="28575" y="2589"/>
                    <a:pt x="30480" y="1636"/>
                  </a:cubicBezTo>
                  <a:cubicBezTo>
                    <a:pt x="58103" y="-5031"/>
                    <a:pt x="88583" y="9256"/>
                    <a:pt x="99060" y="34021"/>
                  </a:cubicBezTo>
                  <a:cubicBezTo>
                    <a:pt x="100013" y="35926"/>
                    <a:pt x="100965" y="36879"/>
                    <a:pt x="101917" y="38784"/>
                  </a:cubicBezTo>
                  <a:cubicBezTo>
                    <a:pt x="101917" y="40689"/>
                    <a:pt x="102870" y="42594"/>
                    <a:pt x="102870" y="43546"/>
                  </a:cubicBezTo>
                  <a:cubicBezTo>
                    <a:pt x="103822" y="44499"/>
                    <a:pt x="103822" y="45451"/>
                    <a:pt x="104775" y="47356"/>
                  </a:cubicBezTo>
                  <a:cubicBezTo>
                    <a:pt x="104775" y="57834"/>
                    <a:pt x="104775" y="67359"/>
                    <a:pt x="104775" y="77836"/>
                  </a:cubicBezTo>
                  <a:cubicBezTo>
                    <a:pt x="103822" y="78789"/>
                    <a:pt x="103822" y="79741"/>
                    <a:pt x="102870" y="81646"/>
                  </a:cubicBezTo>
                  <a:cubicBezTo>
                    <a:pt x="102870" y="84504"/>
                    <a:pt x="101917" y="87361"/>
                    <a:pt x="100013" y="91171"/>
                  </a:cubicBezTo>
                  <a:close/>
                </a:path>
              </a:pathLst>
            </a:custGeom>
            <a:solidFill>
              <a:srgbClr val="B4B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6638484" y="2687917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1905" y="0"/>
                  </a:moveTo>
                  <a:cubicBezTo>
                    <a:pt x="952" y="2858"/>
                    <a:pt x="952" y="5715"/>
                    <a:pt x="0" y="8573"/>
                  </a:cubicBezTo>
                  <a:cubicBezTo>
                    <a:pt x="952" y="5715"/>
                    <a:pt x="952" y="2858"/>
                    <a:pt x="1905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6638484" y="2708806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0" y="0"/>
                  </a:moveTo>
                  <a:cubicBezTo>
                    <a:pt x="952" y="2857"/>
                    <a:pt x="952" y="5715"/>
                    <a:pt x="1905" y="8573"/>
                  </a:cubicBezTo>
                  <a:cubicBezTo>
                    <a:pt x="952" y="5715"/>
                    <a:pt x="952" y="2857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7498153" y="2913218"/>
              <a:ext cx="1504" cy="5972"/>
            </a:xfrm>
            <a:custGeom>
              <a:avLst/>
              <a:gdLst/>
              <a:ahLst/>
              <a:cxnLst/>
              <a:rect l="l" t="t" r="r" b="b"/>
              <a:pathLst>
                <a:path w="952" h="3810" extrusionOk="0">
                  <a:moveTo>
                    <a:pt x="953" y="3810"/>
                  </a:moveTo>
                  <a:cubicBezTo>
                    <a:pt x="953" y="2858"/>
                    <a:pt x="0" y="1905"/>
                    <a:pt x="0" y="0"/>
                  </a:cubicBezTo>
                  <a:cubicBezTo>
                    <a:pt x="0" y="952"/>
                    <a:pt x="0" y="2858"/>
                    <a:pt x="953" y="3810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6644508" y="2735663"/>
              <a:ext cx="3008" cy="4478"/>
            </a:xfrm>
            <a:custGeom>
              <a:avLst/>
              <a:gdLst/>
              <a:ahLst/>
              <a:cxnLst/>
              <a:rect l="l" t="t" r="r" b="b"/>
              <a:pathLst>
                <a:path w="1904" h="2857" extrusionOk="0">
                  <a:moveTo>
                    <a:pt x="0" y="0"/>
                  </a:moveTo>
                  <a:cubicBezTo>
                    <a:pt x="952" y="953"/>
                    <a:pt x="952" y="1905"/>
                    <a:pt x="1905" y="2858"/>
                  </a:cubicBezTo>
                  <a:cubicBezTo>
                    <a:pt x="952" y="1905"/>
                    <a:pt x="0" y="953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7268171" y="3216922"/>
              <a:ext cx="312513" cy="175272"/>
            </a:xfrm>
            <a:custGeom>
              <a:avLst/>
              <a:gdLst/>
              <a:ahLst/>
              <a:cxnLst/>
              <a:rect l="l" t="t" r="r" b="b"/>
              <a:pathLst>
                <a:path w="197793" h="111816" extrusionOk="0">
                  <a:moveTo>
                    <a:pt x="108353" y="0"/>
                  </a:moveTo>
                  <a:cubicBezTo>
                    <a:pt x="151216" y="0"/>
                    <a:pt x="183601" y="23813"/>
                    <a:pt x="195983" y="64770"/>
                  </a:cubicBezTo>
                  <a:cubicBezTo>
                    <a:pt x="202651" y="85725"/>
                    <a:pt x="190268" y="106680"/>
                    <a:pt x="169313" y="111443"/>
                  </a:cubicBezTo>
                  <a:cubicBezTo>
                    <a:pt x="163598" y="112395"/>
                    <a:pt x="156931" y="111443"/>
                    <a:pt x="152168" y="109538"/>
                  </a:cubicBezTo>
                  <a:cubicBezTo>
                    <a:pt x="124546" y="96202"/>
                    <a:pt x="94066" y="93345"/>
                    <a:pt x="63586" y="92393"/>
                  </a:cubicBezTo>
                  <a:cubicBezTo>
                    <a:pt x="46441" y="91440"/>
                    <a:pt x="29296" y="89535"/>
                    <a:pt x="12151" y="85725"/>
                  </a:cubicBezTo>
                  <a:cubicBezTo>
                    <a:pt x="721" y="82868"/>
                    <a:pt x="-3089" y="72390"/>
                    <a:pt x="2626" y="61913"/>
                  </a:cubicBezTo>
                  <a:cubicBezTo>
                    <a:pt x="8341" y="52388"/>
                    <a:pt x="15961" y="42863"/>
                    <a:pt x="24533" y="35243"/>
                  </a:cubicBezTo>
                  <a:cubicBezTo>
                    <a:pt x="48346" y="13335"/>
                    <a:pt x="75968" y="0"/>
                    <a:pt x="108353" y="0"/>
                  </a:cubicBezTo>
                  <a:close/>
                </a:path>
              </a:pathLst>
            </a:custGeom>
            <a:solidFill>
              <a:srgbClr val="262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6573231" y="3202611"/>
              <a:ext cx="383674" cy="211494"/>
            </a:xfrm>
            <a:custGeom>
              <a:avLst/>
              <a:gdLst/>
              <a:ahLst/>
              <a:cxnLst/>
              <a:rect l="l" t="t" r="r" b="b"/>
              <a:pathLst>
                <a:path w="196756" h="110730" extrusionOk="0">
                  <a:moveTo>
                    <a:pt x="81951" y="0"/>
                  </a:moveTo>
                  <a:cubicBezTo>
                    <a:pt x="130528" y="1905"/>
                    <a:pt x="163866" y="20955"/>
                    <a:pt x="189583" y="53340"/>
                  </a:cubicBezTo>
                  <a:cubicBezTo>
                    <a:pt x="202918" y="70485"/>
                    <a:pt x="197203" y="84773"/>
                    <a:pt x="176248" y="88583"/>
                  </a:cubicBezTo>
                  <a:cubicBezTo>
                    <a:pt x="166723" y="90488"/>
                    <a:pt x="157198" y="91440"/>
                    <a:pt x="147673" y="91440"/>
                  </a:cubicBezTo>
                  <a:cubicBezTo>
                    <a:pt x="131481" y="92393"/>
                    <a:pt x="114336" y="90488"/>
                    <a:pt x="98143" y="93345"/>
                  </a:cubicBezTo>
                  <a:cubicBezTo>
                    <a:pt x="80046" y="96202"/>
                    <a:pt x="62901" y="102870"/>
                    <a:pt x="45756" y="108585"/>
                  </a:cubicBezTo>
                  <a:cubicBezTo>
                    <a:pt x="23848" y="116205"/>
                    <a:pt x="988" y="102870"/>
                    <a:pt x="36" y="79058"/>
                  </a:cubicBezTo>
                  <a:cubicBezTo>
                    <a:pt x="-917" y="53340"/>
                    <a:pt x="17181" y="20002"/>
                    <a:pt x="48613" y="7620"/>
                  </a:cubicBezTo>
                  <a:cubicBezTo>
                    <a:pt x="60996" y="3810"/>
                    <a:pt x="74331" y="952"/>
                    <a:pt x="81951" y="0"/>
                  </a:cubicBez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6874541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7187769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6316434" y="3130115"/>
              <a:ext cx="1539775" cy="444140"/>
            </a:xfrm>
            <a:custGeom>
              <a:avLst/>
              <a:gdLst/>
              <a:ahLst/>
              <a:cxnLst/>
              <a:rect l="l" t="t" r="r" b="b"/>
              <a:pathLst>
                <a:path w="974541" h="283343" extrusionOk="0">
                  <a:moveTo>
                    <a:pt x="966701" y="124949"/>
                  </a:moveTo>
                  <a:cubicBezTo>
                    <a:pt x="968606" y="130664"/>
                    <a:pt x="970511" y="136379"/>
                    <a:pt x="971463" y="142094"/>
                  </a:cubicBezTo>
                  <a:cubicBezTo>
                    <a:pt x="977178" y="176384"/>
                    <a:pt x="975273" y="209722"/>
                    <a:pt x="962891" y="241154"/>
                  </a:cubicBezTo>
                  <a:cubicBezTo>
                    <a:pt x="949556" y="274492"/>
                    <a:pt x="910503" y="289732"/>
                    <a:pt x="876213" y="279254"/>
                  </a:cubicBezTo>
                  <a:cubicBezTo>
                    <a:pt x="842876" y="268777"/>
                    <a:pt x="808586" y="260204"/>
                    <a:pt x="775248" y="251632"/>
                  </a:cubicBezTo>
                  <a:cubicBezTo>
                    <a:pt x="750483" y="245917"/>
                    <a:pt x="725718" y="240202"/>
                    <a:pt x="700001" y="236392"/>
                  </a:cubicBezTo>
                  <a:cubicBezTo>
                    <a:pt x="679998" y="232582"/>
                    <a:pt x="660948" y="230677"/>
                    <a:pt x="640946" y="228772"/>
                  </a:cubicBezTo>
                  <a:cubicBezTo>
                    <a:pt x="606656" y="225914"/>
                    <a:pt x="572366" y="222104"/>
                    <a:pt x="537123" y="221152"/>
                  </a:cubicBezTo>
                  <a:cubicBezTo>
                    <a:pt x="503786" y="220199"/>
                    <a:pt x="470448" y="220199"/>
                    <a:pt x="436158" y="221152"/>
                  </a:cubicBezTo>
                  <a:cubicBezTo>
                    <a:pt x="411393" y="222104"/>
                    <a:pt x="387581" y="223057"/>
                    <a:pt x="362816" y="225914"/>
                  </a:cubicBezTo>
                  <a:cubicBezTo>
                    <a:pt x="338051" y="227819"/>
                    <a:pt x="313286" y="231629"/>
                    <a:pt x="289473" y="234487"/>
                  </a:cubicBezTo>
                  <a:cubicBezTo>
                    <a:pt x="267566" y="237344"/>
                    <a:pt x="246611" y="241154"/>
                    <a:pt x="224703" y="244964"/>
                  </a:cubicBezTo>
                  <a:cubicBezTo>
                    <a:pt x="200891" y="249727"/>
                    <a:pt x="176126" y="255442"/>
                    <a:pt x="152313" y="262109"/>
                  </a:cubicBezTo>
                  <a:cubicBezTo>
                    <a:pt x="131358" y="267824"/>
                    <a:pt x="110403" y="273539"/>
                    <a:pt x="89448" y="281159"/>
                  </a:cubicBezTo>
                  <a:cubicBezTo>
                    <a:pt x="63731" y="289732"/>
                    <a:pt x="21821" y="272587"/>
                    <a:pt x="10391" y="238297"/>
                  </a:cubicBezTo>
                  <a:cubicBezTo>
                    <a:pt x="-2944" y="201149"/>
                    <a:pt x="-2944" y="163049"/>
                    <a:pt x="7533" y="124949"/>
                  </a:cubicBezTo>
                  <a:cubicBezTo>
                    <a:pt x="7533" y="123997"/>
                    <a:pt x="8486" y="123997"/>
                    <a:pt x="9438" y="123044"/>
                  </a:cubicBezTo>
                  <a:cubicBezTo>
                    <a:pt x="13248" y="119234"/>
                    <a:pt x="18011" y="116377"/>
                    <a:pt x="20868" y="111614"/>
                  </a:cubicBezTo>
                  <a:cubicBezTo>
                    <a:pt x="42776" y="78277"/>
                    <a:pt x="72303" y="53512"/>
                    <a:pt x="106593" y="34462"/>
                  </a:cubicBezTo>
                  <a:cubicBezTo>
                    <a:pt x="121833" y="25889"/>
                    <a:pt x="138026" y="21127"/>
                    <a:pt x="154218" y="14459"/>
                  </a:cubicBezTo>
                  <a:cubicBezTo>
                    <a:pt x="179936" y="4934"/>
                    <a:pt x="206606" y="2077"/>
                    <a:pt x="234228" y="1124"/>
                  </a:cubicBezTo>
                  <a:cubicBezTo>
                    <a:pt x="261851" y="172"/>
                    <a:pt x="290426" y="4934"/>
                    <a:pt x="317096" y="12554"/>
                  </a:cubicBezTo>
                  <a:cubicBezTo>
                    <a:pt x="340908" y="19222"/>
                    <a:pt x="364721" y="29699"/>
                    <a:pt x="388533" y="36367"/>
                  </a:cubicBezTo>
                  <a:cubicBezTo>
                    <a:pt x="407583" y="42082"/>
                    <a:pt x="427586" y="45892"/>
                    <a:pt x="446636" y="47797"/>
                  </a:cubicBezTo>
                  <a:cubicBezTo>
                    <a:pt x="467591" y="49702"/>
                    <a:pt x="488546" y="49702"/>
                    <a:pt x="509501" y="47797"/>
                  </a:cubicBezTo>
                  <a:cubicBezTo>
                    <a:pt x="531408" y="46844"/>
                    <a:pt x="552363" y="44939"/>
                    <a:pt x="573318" y="39224"/>
                  </a:cubicBezTo>
                  <a:cubicBezTo>
                    <a:pt x="600941" y="32557"/>
                    <a:pt x="626658" y="22079"/>
                    <a:pt x="654281" y="13507"/>
                  </a:cubicBezTo>
                  <a:cubicBezTo>
                    <a:pt x="666663" y="9697"/>
                    <a:pt x="678093" y="5887"/>
                    <a:pt x="690476" y="3982"/>
                  </a:cubicBezTo>
                  <a:cubicBezTo>
                    <a:pt x="714288" y="172"/>
                    <a:pt x="738101" y="-1733"/>
                    <a:pt x="762866" y="2077"/>
                  </a:cubicBezTo>
                  <a:cubicBezTo>
                    <a:pt x="776201" y="3982"/>
                    <a:pt x="789536" y="4934"/>
                    <a:pt x="802871" y="8744"/>
                  </a:cubicBezTo>
                  <a:cubicBezTo>
                    <a:pt x="820016" y="13507"/>
                    <a:pt x="836208" y="19222"/>
                    <a:pt x="852401" y="25889"/>
                  </a:cubicBezTo>
                  <a:cubicBezTo>
                    <a:pt x="863831" y="30652"/>
                    <a:pt x="875261" y="36367"/>
                    <a:pt x="885738" y="43987"/>
                  </a:cubicBezTo>
                  <a:cubicBezTo>
                    <a:pt x="901931" y="56369"/>
                    <a:pt x="918123" y="68752"/>
                    <a:pt x="933363" y="83039"/>
                  </a:cubicBezTo>
                  <a:cubicBezTo>
                    <a:pt x="946698" y="95422"/>
                    <a:pt x="956223" y="110662"/>
                    <a:pt x="962891" y="126854"/>
                  </a:cubicBezTo>
                  <a:cubicBezTo>
                    <a:pt x="963843" y="126854"/>
                    <a:pt x="964796" y="125902"/>
                    <a:pt x="966701" y="124949"/>
                  </a:cubicBezTo>
                  <a:close/>
                  <a:moveTo>
                    <a:pt x="710478" y="55417"/>
                  </a:moveTo>
                  <a:cubicBezTo>
                    <a:pt x="678093" y="55417"/>
                    <a:pt x="650471" y="68752"/>
                    <a:pt x="626658" y="89707"/>
                  </a:cubicBezTo>
                  <a:cubicBezTo>
                    <a:pt x="618086" y="97327"/>
                    <a:pt x="610466" y="106852"/>
                    <a:pt x="604751" y="116377"/>
                  </a:cubicBezTo>
                  <a:cubicBezTo>
                    <a:pt x="598083" y="126854"/>
                    <a:pt x="601893" y="137332"/>
                    <a:pt x="614276" y="140189"/>
                  </a:cubicBezTo>
                  <a:cubicBezTo>
                    <a:pt x="631421" y="143999"/>
                    <a:pt x="648566" y="146857"/>
                    <a:pt x="665711" y="146857"/>
                  </a:cubicBezTo>
                  <a:cubicBezTo>
                    <a:pt x="696191" y="147809"/>
                    <a:pt x="725718" y="150667"/>
                    <a:pt x="754293" y="164002"/>
                  </a:cubicBezTo>
                  <a:cubicBezTo>
                    <a:pt x="759056" y="166859"/>
                    <a:pt x="765723" y="166859"/>
                    <a:pt x="771438" y="165907"/>
                  </a:cubicBezTo>
                  <a:cubicBezTo>
                    <a:pt x="793346" y="162097"/>
                    <a:pt x="804776" y="141142"/>
                    <a:pt x="798108" y="119234"/>
                  </a:cubicBezTo>
                  <a:cubicBezTo>
                    <a:pt x="785726" y="79229"/>
                    <a:pt x="753341" y="54464"/>
                    <a:pt x="710478" y="55417"/>
                  </a:cubicBezTo>
                  <a:close/>
                  <a:moveTo>
                    <a:pt x="258993" y="50654"/>
                  </a:moveTo>
                  <a:cubicBezTo>
                    <a:pt x="252326" y="52559"/>
                    <a:pt x="238038" y="54464"/>
                    <a:pt x="225656" y="59227"/>
                  </a:cubicBezTo>
                  <a:cubicBezTo>
                    <a:pt x="193271" y="71609"/>
                    <a:pt x="175173" y="104947"/>
                    <a:pt x="177078" y="130664"/>
                  </a:cubicBezTo>
                  <a:cubicBezTo>
                    <a:pt x="178031" y="153524"/>
                    <a:pt x="200891" y="167812"/>
                    <a:pt x="222798" y="160192"/>
                  </a:cubicBezTo>
                  <a:cubicBezTo>
                    <a:pt x="239943" y="153524"/>
                    <a:pt x="257088" y="147809"/>
                    <a:pt x="275186" y="144952"/>
                  </a:cubicBezTo>
                  <a:cubicBezTo>
                    <a:pt x="291378" y="142094"/>
                    <a:pt x="308523" y="143999"/>
                    <a:pt x="324716" y="143047"/>
                  </a:cubicBezTo>
                  <a:cubicBezTo>
                    <a:pt x="334241" y="142094"/>
                    <a:pt x="343766" y="142094"/>
                    <a:pt x="353291" y="140189"/>
                  </a:cubicBezTo>
                  <a:cubicBezTo>
                    <a:pt x="375198" y="136379"/>
                    <a:pt x="380913" y="122092"/>
                    <a:pt x="366626" y="104947"/>
                  </a:cubicBezTo>
                  <a:cubicBezTo>
                    <a:pt x="340908" y="71609"/>
                    <a:pt x="307571" y="52559"/>
                    <a:pt x="258993" y="50654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8"/>
          <p:cNvGrpSpPr/>
          <p:nvPr/>
        </p:nvGrpSpPr>
        <p:grpSpPr>
          <a:xfrm>
            <a:off x="5492849" y="5530552"/>
            <a:ext cx="1129733" cy="650306"/>
            <a:chOff x="6316434" y="2687917"/>
            <a:chExt cx="1539775" cy="886338"/>
          </a:xfrm>
        </p:grpSpPr>
        <p:sp>
          <p:nvSpPr>
            <p:cNvPr id="1080" name="Google Shape;1080;p8"/>
            <p:cNvSpPr/>
            <p:nvPr/>
          </p:nvSpPr>
          <p:spPr>
            <a:xfrm>
              <a:off x="6685476" y="2861323"/>
              <a:ext cx="821891" cy="301065"/>
            </a:xfrm>
            <a:custGeom>
              <a:avLst/>
              <a:gdLst/>
              <a:ahLst/>
              <a:cxnLst/>
              <a:rect l="l" t="t" r="r" b="b"/>
              <a:pathLst>
                <a:path w="520184" h="192067" extrusionOk="0">
                  <a:moveTo>
                    <a:pt x="517006" y="127252"/>
                  </a:moveTo>
                  <a:cubicBezTo>
                    <a:pt x="517958" y="130110"/>
                    <a:pt x="519863" y="132967"/>
                    <a:pt x="519863" y="135825"/>
                  </a:cubicBezTo>
                  <a:cubicBezTo>
                    <a:pt x="520816" y="140587"/>
                    <a:pt x="519863" y="142492"/>
                    <a:pt x="514148" y="143445"/>
                  </a:cubicBezTo>
                  <a:cubicBezTo>
                    <a:pt x="491288" y="145350"/>
                    <a:pt x="468428" y="145350"/>
                    <a:pt x="446521" y="149160"/>
                  </a:cubicBezTo>
                  <a:cubicBezTo>
                    <a:pt x="429376" y="152017"/>
                    <a:pt x="413183" y="156780"/>
                    <a:pt x="396991" y="162495"/>
                  </a:cubicBezTo>
                  <a:cubicBezTo>
                    <a:pt x="367463" y="173925"/>
                    <a:pt x="337936" y="183450"/>
                    <a:pt x="306503" y="188212"/>
                  </a:cubicBezTo>
                  <a:cubicBezTo>
                    <a:pt x="274118" y="192975"/>
                    <a:pt x="242686" y="192975"/>
                    <a:pt x="210301" y="190117"/>
                  </a:cubicBezTo>
                  <a:cubicBezTo>
                    <a:pt x="177916" y="186307"/>
                    <a:pt x="145531" y="177735"/>
                    <a:pt x="115051" y="165352"/>
                  </a:cubicBezTo>
                  <a:cubicBezTo>
                    <a:pt x="81713" y="151065"/>
                    <a:pt x="46471" y="145350"/>
                    <a:pt x="11228" y="144397"/>
                  </a:cubicBezTo>
                  <a:cubicBezTo>
                    <a:pt x="-1154" y="143445"/>
                    <a:pt x="-2107" y="143445"/>
                    <a:pt x="2656" y="130110"/>
                  </a:cubicBezTo>
                  <a:cubicBezTo>
                    <a:pt x="5513" y="128205"/>
                    <a:pt x="8371" y="126300"/>
                    <a:pt x="10276" y="124395"/>
                  </a:cubicBezTo>
                  <a:cubicBezTo>
                    <a:pt x="15991" y="116775"/>
                    <a:pt x="19801" y="109155"/>
                    <a:pt x="25516" y="101535"/>
                  </a:cubicBezTo>
                  <a:cubicBezTo>
                    <a:pt x="43613" y="78675"/>
                    <a:pt x="65521" y="60577"/>
                    <a:pt x="90286" y="45337"/>
                  </a:cubicBezTo>
                  <a:cubicBezTo>
                    <a:pt x="109336" y="33907"/>
                    <a:pt x="129338" y="23430"/>
                    <a:pt x="151246" y="17715"/>
                  </a:cubicBezTo>
                  <a:cubicBezTo>
                    <a:pt x="172201" y="12000"/>
                    <a:pt x="193156" y="5332"/>
                    <a:pt x="215063" y="2475"/>
                  </a:cubicBezTo>
                  <a:cubicBezTo>
                    <a:pt x="236971" y="-383"/>
                    <a:pt x="258878" y="-383"/>
                    <a:pt x="280786" y="570"/>
                  </a:cubicBezTo>
                  <a:cubicBezTo>
                    <a:pt x="303646" y="2475"/>
                    <a:pt x="325553" y="5332"/>
                    <a:pt x="347461" y="11047"/>
                  </a:cubicBezTo>
                  <a:cubicBezTo>
                    <a:pt x="379846" y="18667"/>
                    <a:pt x="410326" y="32955"/>
                    <a:pt x="438901" y="51052"/>
                  </a:cubicBezTo>
                  <a:cubicBezTo>
                    <a:pt x="468428" y="70102"/>
                    <a:pt x="492241" y="94867"/>
                    <a:pt x="511291" y="125347"/>
                  </a:cubicBezTo>
                  <a:cubicBezTo>
                    <a:pt x="512243" y="125347"/>
                    <a:pt x="515101" y="125347"/>
                    <a:pt x="517006" y="127252"/>
                  </a:cubicBezTo>
                  <a:close/>
                  <a:moveTo>
                    <a:pt x="388418" y="112965"/>
                  </a:moveTo>
                  <a:cubicBezTo>
                    <a:pt x="388418" y="93915"/>
                    <a:pt x="373178" y="77722"/>
                    <a:pt x="354128" y="76770"/>
                  </a:cubicBezTo>
                  <a:cubicBezTo>
                    <a:pt x="335078" y="76770"/>
                    <a:pt x="317933" y="92962"/>
                    <a:pt x="317933" y="112012"/>
                  </a:cubicBezTo>
                  <a:cubicBezTo>
                    <a:pt x="317933" y="131062"/>
                    <a:pt x="335078" y="148207"/>
                    <a:pt x="353176" y="148207"/>
                  </a:cubicBezTo>
                  <a:cubicBezTo>
                    <a:pt x="372226" y="148207"/>
                    <a:pt x="388418" y="132015"/>
                    <a:pt x="388418" y="112965"/>
                  </a:cubicBezTo>
                  <a:close/>
                  <a:moveTo>
                    <a:pt x="120766" y="112012"/>
                  </a:moveTo>
                  <a:cubicBezTo>
                    <a:pt x="120766" y="132015"/>
                    <a:pt x="136006" y="147255"/>
                    <a:pt x="156008" y="148207"/>
                  </a:cubicBezTo>
                  <a:cubicBezTo>
                    <a:pt x="174106" y="149160"/>
                    <a:pt x="191251" y="132015"/>
                    <a:pt x="191251" y="113917"/>
                  </a:cubicBezTo>
                  <a:cubicBezTo>
                    <a:pt x="191251" y="94867"/>
                    <a:pt x="175058" y="77722"/>
                    <a:pt x="155056" y="77722"/>
                  </a:cubicBezTo>
                  <a:cubicBezTo>
                    <a:pt x="136958" y="76770"/>
                    <a:pt x="120766" y="92962"/>
                    <a:pt x="120766" y="112012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6331352" y="3079896"/>
              <a:ext cx="1512474" cy="250587"/>
            </a:xfrm>
            <a:custGeom>
              <a:avLst/>
              <a:gdLst/>
              <a:ahLst/>
              <a:cxnLst/>
              <a:rect l="l" t="t" r="r" b="b"/>
              <a:pathLst>
                <a:path w="957262" h="159864" extrusionOk="0">
                  <a:moveTo>
                    <a:pt x="957263" y="157007"/>
                  </a:moveTo>
                  <a:cubicBezTo>
                    <a:pt x="956310" y="157959"/>
                    <a:pt x="954405" y="158912"/>
                    <a:pt x="953453" y="159864"/>
                  </a:cubicBezTo>
                  <a:cubicBezTo>
                    <a:pt x="946785" y="143672"/>
                    <a:pt x="937260" y="128432"/>
                    <a:pt x="923925" y="116049"/>
                  </a:cubicBezTo>
                  <a:cubicBezTo>
                    <a:pt x="908685" y="102714"/>
                    <a:pt x="893445" y="89379"/>
                    <a:pt x="876300" y="76997"/>
                  </a:cubicBezTo>
                  <a:cubicBezTo>
                    <a:pt x="865823" y="69377"/>
                    <a:pt x="854393" y="63662"/>
                    <a:pt x="842963" y="58899"/>
                  </a:cubicBezTo>
                  <a:cubicBezTo>
                    <a:pt x="826770" y="52232"/>
                    <a:pt x="810578" y="46517"/>
                    <a:pt x="793433" y="41754"/>
                  </a:cubicBezTo>
                  <a:cubicBezTo>
                    <a:pt x="781050" y="37944"/>
                    <a:pt x="766763" y="36992"/>
                    <a:pt x="753428" y="35087"/>
                  </a:cubicBezTo>
                  <a:cubicBezTo>
                    <a:pt x="729615" y="31277"/>
                    <a:pt x="704850" y="33182"/>
                    <a:pt x="681038" y="36992"/>
                  </a:cubicBezTo>
                  <a:cubicBezTo>
                    <a:pt x="668655" y="38897"/>
                    <a:pt x="656273" y="42707"/>
                    <a:pt x="644843" y="46517"/>
                  </a:cubicBezTo>
                  <a:cubicBezTo>
                    <a:pt x="618173" y="55089"/>
                    <a:pt x="591503" y="65567"/>
                    <a:pt x="563880" y="72234"/>
                  </a:cubicBezTo>
                  <a:cubicBezTo>
                    <a:pt x="542925" y="76997"/>
                    <a:pt x="521017" y="78902"/>
                    <a:pt x="500063" y="80807"/>
                  </a:cubicBezTo>
                  <a:cubicBezTo>
                    <a:pt x="479108" y="81759"/>
                    <a:pt x="458153" y="82712"/>
                    <a:pt x="437198" y="80807"/>
                  </a:cubicBezTo>
                  <a:cubicBezTo>
                    <a:pt x="417195" y="78902"/>
                    <a:pt x="398145" y="74139"/>
                    <a:pt x="379095" y="69377"/>
                  </a:cubicBezTo>
                  <a:cubicBezTo>
                    <a:pt x="355283" y="62709"/>
                    <a:pt x="331470" y="53184"/>
                    <a:pt x="307658" y="45564"/>
                  </a:cubicBezTo>
                  <a:cubicBezTo>
                    <a:pt x="280988" y="37944"/>
                    <a:pt x="253365" y="33182"/>
                    <a:pt x="224790" y="34134"/>
                  </a:cubicBezTo>
                  <a:cubicBezTo>
                    <a:pt x="197168" y="35087"/>
                    <a:pt x="170498" y="37944"/>
                    <a:pt x="144780" y="47469"/>
                  </a:cubicBezTo>
                  <a:cubicBezTo>
                    <a:pt x="128588" y="53184"/>
                    <a:pt x="111443" y="58899"/>
                    <a:pt x="97155" y="67472"/>
                  </a:cubicBezTo>
                  <a:cubicBezTo>
                    <a:pt x="62865" y="86522"/>
                    <a:pt x="33338" y="111287"/>
                    <a:pt x="11430" y="144624"/>
                  </a:cubicBezTo>
                  <a:cubicBezTo>
                    <a:pt x="8573" y="149387"/>
                    <a:pt x="3810" y="152244"/>
                    <a:pt x="0" y="156054"/>
                  </a:cubicBezTo>
                  <a:cubicBezTo>
                    <a:pt x="4763" y="133194"/>
                    <a:pt x="16193" y="113192"/>
                    <a:pt x="30480" y="95094"/>
                  </a:cubicBezTo>
                  <a:cubicBezTo>
                    <a:pt x="62865" y="52232"/>
                    <a:pt x="105728" y="24609"/>
                    <a:pt x="157163" y="10322"/>
                  </a:cubicBezTo>
                  <a:cubicBezTo>
                    <a:pt x="218123" y="-6823"/>
                    <a:pt x="277178" y="-1108"/>
                    <a:pt x="336233" y="21752"/>
                  </a:cubicBezTo>
                  <a:cubicBezTo>
                    <a:pt x="394335" y="44612"/>
                    <a:pt x="455295" y="53184"/>
                    <a:pt x="517208" y="46517"/>
                  </a:cubicBezTo>
                  <a:cubicBezTo>
                    <a:pt x="559118" y="41754"/>
                    <a:pt x="598170" y="30324"/>
                    <a:pt x="637223" y="16037"/>
                  </a:cubicBezTo>
                  <a:cubicBezTo>
                    <a:pt x="680085" y="-156"/>
                    <a:pt x="723900" y="-3013"/>
                    <a:pt x="768668" y="2702"/>
                  </a:cubicBezTo>
                  <a:cubicBezTo>
                    <a:pt x="810578" y="8417"/>
                    <a:pt x="847725" y="23657"/>
                    <a:pt x="881063" y="48422"/>
                  </a:cubicBezTo>
                  <a:cubicBezTo>
                    <a:pt x="916305" y="74139"/>
                    <a:pt x="941070" y="107477"/>
                    <a:pt x="956310" y="149387"/>
                  </a:cubicBezTo>
                  <a:cubicBezTo>
                    <a:pt x="956310" y="151292"/>
                    <a:pt x="956310" y="154149"/>
                    <a:pt x="957263" y="157007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6691496" y="2814238"/>
              <a:ext cx="812673" cy="274949"/>
            </a:xfrm>
            <a:custGeom>
              <a:avLst/>
              <a:gdLst/>
              <a:ahLst/>
              <a:cxnLst/>
              <a:rect l="l" t="t" r="r" b="b"/>
              <a:pathLst>
                <a:path w="514350" h="175406" extrusionOk="0">
                  <a:moveTo>
                    <a:pt x="514350" y="173501"/>
                  </a:moveTo>
                  <a:cubicBezTo>
                    <a:pt x="512445" y="172549"/>
                    <a:pt x="509588" y="171596"/>
                    <a:pt x="508635" y="170644"/>
                  </a:cubicBezTo>
                  <a:cubicBezTo>
                    <a:pt x="490538" y="140164"/>
                    <a:pt x="466725" y="115399"/>
                    <a:pt x="436245" y="96349"/>
                  </a:cubicBezTo>
                  <a:cubicBezTo>
                    <a:pt x="407670" y="78251"/>
                    <a:pt x="377190" y="63964"/>
                    <a:pt x="344805" y="56344"/>
                  </a:cubicBezTo>
                  <a:cubicBezTo>
                    <a:pt x="322897" y="50629"/>
                    <a:pt x="300038" y="47771"/>
                    <a:pt x="278130" y="45866"/>
                  </a:cubicBezTo>
                  <a:cubicBezTo>
                    <a:pt x="256222" y="44914"/>
                    <a:pt x="234315" y="44914"/>
                    <a:pt x="212408" y="47771"/>
                  </a:cubicBezTo>
                  <a:cubicBezTo>
                    <a:pt x="190500" y="50629"/>
                    <a:pt x="169545" y="57296"/>
                    <a:pt x="148590" y="63011"/>
                  </a:cubicBezTo>
                  <a:cubicBezTo>
                    <a:pt x="126683" y="68726"/>
                    <a:pt x="106680" y="79204"/>
                    <a:pt x="87630" y="90634"/>
                  </a:cubicBezTo>
                  <a:cubicBezTo>
                    <a:pt x="62865" y="105874"/>
                    <a:pt x="40958" y="123971"/>
                    <a:pt x="22860" y="146831"/>
                  </a:cubicBezTo>
                  <a:cubicBezTo>
                    <a:pt x="17145" y="154451"/>
                    <a:pt x="13335" y="162071"/>
                    <a:pt x="7620" y="169691"/>
                  </a:cubicBezTo>
                  <a:cubicBezTo>
                    <a:pt x="5715" y="172549"/>
                    <a:pt x="2858" y="173501"/>
                    <a:pt x="0" y="175406"/>
                  </a:cubicBezTo>
                  <a:cubicBezTo>
                    <a:pt x="11430" y="110636"/>
                    <a:pt x="50483" y="67774"/>
                    <a:pt x="105727" y="37294"/>
                  </a:cubicBezTo>
                  <a:cubicBezTo>
                    <a:pt x="160020" y="6814"/>
                    <a:pt x="218122" y="-3664"/>
                    <a:pt x="280035" y="1099"/>
                  </a:cubicBezTo>
                  <a:cubicBezTo>
                    <a:pt x="335280" y="4909"/>
                    <a:pt x="386715" y="21101"/>
                    <a:pt x="432435" y="53486"/>
                  </a:cubicBezTo>
                  <a:cubicBezTo>
                    <a:pt x="468630" y="79204"/>
                    <a:pt x="495300" y="111589"/>
                    <a:pt x="508635" y="155404"/>
                  </a:cubicBezTo>
                  <a:cubicBezTo>
                    <a:pt x="509588" y="157309"/>
                    <a:pt x="509588" y="160166"/>
                    <a:pt x="509588" y="163024"/>
                  </a:cubicBezTo>
                  <a:cubicBezTo>
                    <a:pt x="509588" y="163976"/>
                    <a:pt x="510540" y="164929"/>
                    <a:pt x="510540" y="166834"/>
                  </a:cubicBezTo>
                  <a:cubicBezTo>
                    <a:pt x="513397" y="167786"/>
                    <a:pt x="513397" y="170644"/>
                    <a:pt x="514350" y="173501"/>
                  </a:cubicBezTo>
                  <a:close/>
                </a:path>
              </a:pathLst>
            </a:custGeom>
            <a:solidFill>
              <a:srgbClr val="B3B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7330501" y="2830926"/>
              <a:ext cx="181327" cy="160144"/>
            </a:xfrm>
            <a:custGeom>
              <a:avLst/>
              <a:gdLst/>
              <a:ahLst/>
              <a:cxnLst/>
              <a:rect l="l" t="t" r="r" b="b"/>
              <a:pathLst>
                <a:path w="114764" h="102165" extrusionOk="0">
                  <a:moveTo>
                    <a:pt x="114765" y="73342"/>
                  </a:moveTo>
                  <a:cubicBezTo>
                    <a:pt x="109049" y="87630"/>
                    <a:pt x="98572" y="96202"/>
                    <a:pt x="84285" y="101917"/>
                  </a:cubicBezTo>
                  <a:cubicBezTo>
                    <a:pt x="82380" y="102870"/>
                    <a:pt x="77617" y="100965"/>
                    <a:pt x="76665" y="98107"/>
                  </a:cubicBezTo>
                  <a:cubicBezTo>
                    <a:pt x="58567" y="73342"/>
                    <a:pt x="35707" y="51435"/>
                    <a:pt x="9990" y="34290"/>
                  </a:cubicBezTo>
                  <a:cubicBezTo>
                    <a:pt x="-2393" y="25717"/>
                    <a:pt x="-2393" y="25717"/>
                    <a:pt x="5227" y="12382"/>
                  </a:cubicBezTo>
                  <a:cubicBezTo>
                    <a:pt x="8085" y="7620"/>
                    <a:pt x="11895" y="3810"/>
                    <a:pt x="14752" y="0"/>
                  </a:cubicBezTo>
                  <a:cubicBezTo>
                    <a:pt x="16657" y="1905"/>
                    <a:pt x="18562" y="4763"/>
                    <a:pt x="20467" y="4763"/>
                  </a:cubicBezTo>
                  <a:cubicBezTo>
                    <a:pt x="25230" y="5715"/>
                    <a:pt x="30945" y="4763"/>
                    <a:pt x="35707" y="4763"/>
                  </a:cubicBezTo>
                  <a:cubicBezTo>
                    <a:pt x="55710" y="4763"/>
                    <a:pt x="72855" y="12382"/>
                    <a:pt x="88095" y="26670"/>
                  </a:cubicBezTo>
                  <a:cubicBezTo>
                    <a:pt x="100477" y="39052"/>
                    <a:pt x="110002" y="52388"/>
                    <a:pt x="111907" y="69532"/>
                  </a:cubicBezTo>
                  <a:cubicBezTo>
                    <a:pt x="112860" y="71438"/>
                    <a:pt x="113812" y="72390"/>
                    <a:pt x="114765" y="73342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6679982" y="2842620"/>
              <a:ext cx="179325" cy="148756"/>
            </a:xfrm>
            <a:custGeom>
              <a:avLst/>
              <a:gdLst/>
              <a:ahLst/>
              <a:cxnLst/>
              <a:rect l="l" t="t" r="r" b="b"/>
              <a:pathLst>
                <a:path w="113497" h="94900" extrusionOk="0">
                  <a:moveTo>
                    <a:pt x="101917" y="0"/>
                  </a:moveTo>
                  <a:cubicBezTo>
                    <a:pt x="105727" y="5715"/>
                    <a:pt x="109538" y="10478"/>
                    <a:pt x="113347" y="16193"/>
                  </a:cubicBezTo>
                  <a:cubicBezTo>
                    <a:pt x="114300" y="17145"/>
                    <a:pt x="110490" y="21908"/>
                    <a:pt x="108585" y="22860"/>
                  </a:cubicBezTo>
                  <a:cubicBezTo>
                    <a:pt x="90488" y="36195"/>
                    <a:pt x="72390" y="49530"/>
                    <a:pt x="55245" y="63818"/>
                  </a:cubicBezTo>
                  <a:cubicBezTo>
                    <a:pt x="45720" y="71438"/>
                    <a:pt x="39052" y="80963"/>
                    <a:pt x="31432" y="90488"/>
                  </a:cubicBezTo>
                  <a:cubicBezTo>
                    <a:pt x="27622" y="96203"/>
                    <a:pt x="23813" y="96203"/>
                    <a:pt x="19050" y="91440"/>
                  </a:cubicBezTo>
                  <a:cubicBezTo>
                    <a:pt x="12382" y="83820"/>
                    <a:pt x="6667" y="76200"/>
                    <a:pt x="0" y="68580"/>
                  </a:cubicBezTo>
                  <a:cubicBezTo>
                    <a:pt x="2857" y="64770"/>
                    <a:pt x="6667" y="60960"/>
                    <a:pt x="7620" y="57150"/>
                  </a:cubicBezTo>
                  <a:cubicBezTo>
                    <a:pt x="13335" y="37148"/>
                    <a:pt x="26670" y="22860"/>
                    <a:pt x="43815" y="13335"/>
                  </a:cubicBezTo>
                  <a:cubicBezTo>
                    <a:pt x="59055" y="4763"/>
                    <a:pt x="75247" y="1905"/>
                    <a:pt x="92392" y="2858"/>
                  </a:cubicBezTo>
                  <a:cubicBezTo>
                    <a:pt x="95250" y="2858"/>
                    <a:pt x="98107" y="953"/>
                    <a:pt x="101917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6669443" y="2810673"/>
              <a:ext cx="171564" cy="139468"/>
            </a:xfrm>
            <a:custGeom>
              <a:avLst/>
              <a:gdLst/>
              <a:ahLst/>
              <a:cxnLst/>
              <a:rect l="l" t="t" r="r" b="b"/>
              <a:pathLst>
                <a:path w="108585" h="88975" extrusionOk="0">
                  <a:moveTo>
                    <a:pt x="108585" y="20395"/>
                  </a:moveTo>
                  <a:cubicBezTo>
                    <a:pt x="105727" y="21348"/>
                    <a:pt x="101918" y="23253"/>
                    <a:pt x="99060" y="23253"/>
                  </a:cubicBezTo>
                  <a:cubicBezTo>
                    <a:pt x="81915" y="22300"/>
                    <a:pt x="65723" y="25158"/>
                    <a:pt x="50483" y="33730"/>
                  </a:cubicBezTo>
                  <a:cubicBezTo>
                    <a:pt x="33338" y="44208"/>
                    <a:pt x="20002" y="57543"/>
                    <a:pt x="14288" y="77545"/>
                  </a:cubicBezTo>
                  <a:cubicBezTo>
                    <a:pt x="13335" y="82308"/>
                    <a:pt x="9525" y="85165"/>
                    <a:pt x="6668" y="88975"/>
                  </a:cubicBezTo>
                  <a:cubicBezTo>
                    <a:pt x="6668" y="88023"/>
                    <a:pt x="5715" y="86118"/>
                    <a:pt x="5715" y="85165"/>
                  </a:cubicBezTo>
                  <a:cubicBezTo>
                    <a:pt x="4763" y="84213"/>
                    <a:pt x="4763" y="83260"/>
                    <a:pt x="3810" y="82308"/>
                  </a:cubicBezTo>
                  <a:cubicBezTo>
                    <a:pt x="2858" y="79450"/>
                    <a:pt x="2858" y="76593"/>
                    <a:pt x="1905" y="73735"/>
                  </a:cubicBezTo>
                  <a:cubicBezTo>
                    <a:pt x="952" y="70878"/>
                    <a:pt x="952" y="68020"/>
                    <a:pt x="0" y="65163"/>
                  </a:cubicBezTo>
                  <a:cubicBezTo>
                    <a:pt x="0" y="63258"/>
                    <a:pt x="0" y="61353"/>
                    <a:pt x="0" y="60400"/>
                  </a:cubicBezTo>
                  <a:cubicBezTo>
                    <a:pt x="952" y="57543"/>
                    <a:pt x="952" y="54685"/>
                    <a:pt x="1905" y="51828"/>
                  </a:cubicBezTo>
                  <a:cubicBezTo>
                    <a:pt x="3810" y="27063"/>
                    <a:pt x="28575" y="2298"/>
                    <a:pt x="54293" y="393"/>
                  </a:cubicBezTo>
                  <a:cubicBezTo>
                    <a:pt x="75248" y="-1512"/>
                    <a:pt x="94298" y="3250"/>
                    <a:pt x="108585" y="20395"/>
                  </a:cubicBezTo>
                  <a:close/>
                </a:path>
              </a:pathLst>
            </a:custGeom>
            <a:solidFill>
              <a:srgbClr val="B2B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7353819" y="2802997"/>
              <a:ext cx="165545" cy="142911"/>
            </a:xfrm>
            <a:custGeom>
              <a:avLst/>
              <a:gdLst/>
              <a:ahLst/>
              <a:cxnLst/>
              <a:rect l="l" t="t" r="r" b="b"/>
              <a:pathLst>
                <a:path w="104775" h="91171" extrusionOk="0">
                  <a:moveTo>
                    <a:pt x="100013" y="91171"/>
                  </a:moveTo>
                  <a:cubicBezTo>
                    <a:pt x="99060" y="90219"/>
                    <a:pt x="97155" y="89266"/>
                    <a:pt x="97155" y="88314"/>
                  </a:cubicBezTo>
                  <a:cubicBezTo>
                    <a:pt x="95250" y="70216"/>
                    <a:pt x="85725" y="56881"/>
                    <a:pt x="73342" y="45451"/>
                  </a:cubicBezTo>
                  <a:cubicBezTo>
                    <a:pt x="59055" y="31164"/>
                    <a:pt x="41910" y="24496"/>
                    <a:pt x="20955" y="23544"/>
                  </a:cubicBezTo>
                  <a:cubicBezTo>
                    <a:pt x="16192" y="23544"/>
                    <a:pt x="10478" y="24496"/>
                    <a:pt x="5715" y="23544"/>
                  </a:cubicBezTo>
                  <a:cubicBezTo>
                    <a:pt x="3810" y="23544"/>
                    <a:pt x="1905" y="20686"/>
                    <a:pt x="0" y="18781"/>
                  </a:cubicBezTo>
                  <a:cubicBezTo>
                    <a:pt x="953" y="17829"/>
                    <a:pt x="2858" y="15924"/>
                    <a:pt x="3810" y="14971"/>
                  </a:cubicBezTo>
                  <a:cubicBezTo>
                    <a:pt x="4763" y="14019"/>
                    <a:pt x="6667" y="13066"/>
                    <a:pt x="7620" y="12114"/>
                  </a:cubicBezTo>
                  <a:cubicBezTo>
                    <a:pt x="10478" y="11161"/>
                    <a:pt x="12383" y="9256"/>
                    <a:pt x="15240" y="8304"/>
                  </a:cubicBezTo>
                  <a:cubicBezTo>
                    <a:pt x="17145" y="7351"/>
                    <a:pt x="18097" y="6399"/>
                    <a:pt x="20003" y="5446"/>
                  </a:cubicBezTo>
                  <a:cubicBezTo>
                    <a:pt x="21908" y="4494"/>
                    <a:pt x="24765" y="4494"/>
                    <a:pt x="26670" y="3541"/>
                  </a:cubicBezTo>
                  <a:cubicBezTo>
                    <a:pt x="27622" y="2589"/>
                    <a:pt x="28575" y="2589"/>
                    <a:pt x="30480" y="1636"/>
                  </a:cubicBezTo>
                  <a:cubicBezTo>
                    <a:pt x="58103" y="-5031"/>
                    <a:pt x="88583" y="9256"/>
                    <a:pt x="99060" y="34021"/>
                  </a:cubicBezTo>
                  <a:cubicBezTo>
                    <a:pt x="100013" y="35926"/>
                    <a:pt x="100965" y="36879"/>
                    <a:pt x="101917" y="38784"/>
                  </a:cubicBezTo>
                  <a:cubicBezTo>
                    <a:pt x="101917" y="40689"/>
                    <a:pt x="102870" y="42594"/>
                    <a:pt x="102870" y="43546"/>
                  </a:cubicBezTo>
                  <a:cubicBezTo>
                    <a:pt x="103822" y="44499"/>
                    <a:pt x="103822" y="45451"/>
                    <a:pt x="104775" y="47356"/>
                  </a:cubicBezTo>
                  <a:cubicBezTo>
                    <a:pt x="104775" y="57834"/>
                    <a:pt x="104775" y="67359"/>
                    <a:pt x="104775" y="77836"/>
                  </a:cubicBezTo>
                  <a:cubicBezTo>
                    <a:pt x="103822" y="78789"/>
                    <a:pt x="103822" y="79741"/>
                    <a:pt x="102870" y="81646"/>
                  </a:cubicBezTo>
                  <a:cubicBezTo>
                    <a:pt x="102870" y="84504"/>
                    <a:pt x="101917" y="87361"/>
                    <a:pt x="100013" y="91171"/>
                  </a:cubicBezTo>
                  <a:close/>
                </a:path>
              </a:pathLst>
            </a:custGeom>
            <a:solidFill>
              <a:srgbClr val="B4B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6638484" y="2687917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1905" y="0"/>
                  </a:moveTo>
                  <a:cubicBezTo>
                    <a:pt x="952" y="2858"/>
                    <a:pt x="952" y="5715"/>
                    <a:pt x="0" y="8573"/>
                  </a:cubicBezTo>
                  <a:cubicBezTo>
                    <a:pt x="952" y="5715"/>
                    <a:pt x="952" y="2858"/>
                    <a:pt x="1905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6638484" y="2708806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0" y="0"/>
                  </a:moveTo>
                  <a:cubicBezTo>
                    <a:pt x="952" y="2857"/>
                    <a:pt x="952" y="5715"/>
                    <a:pt x="1905" y="8573"/>
                  </a:cubicBezTo>
                  <a:cubicBezTo>
                    <a:pt x="952" y="5715"/>
                    <a:pt x="952" y="2857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7498153" y="2913218"/>
              <a:ext cx="1504" cy="5972"/>
            </a:xfrm>
            <a:custGeom>
              <a:avLst/>
              <a:gdLst/>
              <a:ahLst/>
              <a:cxnLst/>
              <a:rect l="l" t="t" r="r" b="b"/>
              <a:pathLst>
                <a:path w="952" h="3810" extrusionOk="0">
                  <a:moveTo>
                    <a:pt x="953" y="3810"/>
                  </a:moveTo>
                  <a:cubicBezTo>
                    <a:pt x="953" y="2858"/>
                    <a:pt x="0" y="1905"/>
                    <a:pt x="0" y="0"/>
                  </a:cubicBezTo>
                  <a:cubicBezTo>
                    <a:pt x="0" y="952"/>
                    <a:pt x="0" y="2858"/>
                    <a:pt x="953" y="3810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6644508" y="2735663"/>
              <a:ext cx="3008" cy="4478"/>
            </a:xfrm>
            <a:custGeom>
              <a:avLst/>
              <a:gdLst/>
              <a:ahLst/>
              <a:cxnLst/>
              <a:rect l="l" t="t" r="r" b="b"/>
              <a:pathLst>
                <a:path w="1904" h="2857" extrusionOk="0">
                  <a:moveTo>
                    <a:pt x="0" y="0"/>
                  </a:moveTo>
                  <a:cubicBezTo>
                    <a:pt x="952" y="953"/>
                    <a:pt x="952" y="1905"/>
                    <a:pt x="1905" y="2858"/>
                  </a:cubicBezTo>
                  <a:cubicBezTo>
                    <a:pt x="952" y="1905"/>
                    <a:pt x="0" y="953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7268171" y="3216922"/>
              <a:ext cx="312513" cy="175272"/>
            </a:xfrm>
            <a:custGeom>
              <a:avLst/>
              <a:gdLst/>
              <a:ahLst/>
              <a:cxnLst/>
              <a:rect l="l" t="t" r="r" b="b"/>
              <a:pathLst>
                <a:path w="197793" h="111816" extrusionOk="0">
                  <a:moveTo>
                    <a:pt x="108353" y="0"/>
                  </a:moveTo>
                  <a:cubicBezTo>
                    <a:pt x="151216" y="0"/>
                    <a:pt x="183601" y="23813"/>
                    <a:pt x="195983" y="64770"/>
                  </a:cubicBezTo>
                  <a:cubicBezTo>
                    <a:pt x="202651" y="85725"/>
                    <a:pt x="190268" y="106680"/>
                    <a:pt x="169313" y="111443"/>
                  </a:cubicBezTo>
                  <a:cubicBezTo>
                    <a:pt x="163598" y="112395"/>
                    <a:pt x="156931" y="111443"/>
                    <a:pt x="152168" y="109538"/>
                  </a:cubicBezTo>
                  <a:cubicBezTo>
                    <a:pt x="124546" y="96202"/>
                    <a:pt x="94066" y="93345"/>
                    <a:pt x="63586" y="92393"/>
                  </a:cubicBezTo>
                  <a:cubicBezTo>
                    <a:pt x="46441" y="91440"/>
                    <a:pt x="29296" y="89535"/>
                    <a:pt x="12151" y="85725"/>
                  </a:cubicBezTo>
                  <a:cubicBezTo>
                    <a:pt x="721" y="82868"/>
                    <a:pt x="-3089" y="72390"/>
                    <a:pt x="2626" y="61913"/>
                  </a:cubicBezTo>
                  <a:cubicBezTo>
                    <a:pt x="8341" y="52388"/>
                    <a:pt x="15961" y="42863"/>
                    <a:pt x="24533" y="35243"/>
                  </a:cubicBezTo>
                  <a:cubicBezTo>
                    <a:pt x="48346" y="13335"/>
                    <a:pt x="75968" y="0"/>
                    <a:pt x="108353" y="0"/>
                  </a:cubicBezTo>
                  <a:close/>
                </a:path>
              </a:pathLst>
            </a:custGeom>
            <a:solidFill>
              <a:srgbClr val="262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6573231" y="3202611"/>
              <a:ext cx="383674" cy="211494"/>
            </a:xfrm>
            <a:custGeom>
              <a:avLst/>
              <a:gdLst/>
              <a:ahLst/>
              <a:cxnLst/>
              <a:rect l="l" t="t" r="r" b="b"/>
              <a:pathLst>
                <a:path w="196756" h="110730" extrusionOk="0">
                  <a:moveTo>
                    <a:pt x="81951" y="0"/>
                  </a:moveTo>
                  <a:cubicBezTo>
                    <a:pt x="130528" y="1905"/>
                    <a:pt x="163866" y="20955"/>
                    <a:pt x="189583" y="53340"/>
                  </a:cubicBezTo>
                  <a:cubicBezTo>
                    <a:pt x="202918" y="70485"/>
                    <a:pt x="197203" y="84773"/>
                    <a:pt x="176248" y="88583"/>
                  </a:cubicBezTo>
                  <a:cubicBezTo>
                    <a:pt x="166723" y="90488"/>
                    <a:pt x="157198" y="91440"/>
                    <a:pt x="147673" y="91440"/>
                  </a:cubicBezTo>
                  <a:cubicBezTo>
                    <a:pt x="131481" y="92393"/>
                    <a:pt x="114336" y="90488"/>
                    <a:pt x="98143" y="93345"/>
                  </a:cubicBezTo>
                  <a:cubicBezTo>
                    <a:pt x="80046" y="96202"/>
                    <a:pt x="62901" y="102870"/>
                    <a:pt x="45756" y="108585"/>
                  </a:cubicBezTo>
                  <a:cubicBezTo>
                    <a:pt x="23848" y="116205"/>
                    <a:pt x="988" y="102870"/>
                    <a:pt x="36" y="79058"/>
                  </a:cubicBezTo>
                  <a:cubicBezTo>
                    <a:pt x="-917" y="53340"/>
                    <a:pt x="17181" y="20002"/>
                    <a:pt x="48613" y="7620"/>
                  </a:cubicBezTo>
                  <a:cubicBezTo>
                    <a:pt x="60996" y="3810"/>
                    <a:pt x="74331" y="952"/>
                    <a:pt x="81951" y="0"/>
                  </a:cubicBez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6874541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7187769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6316434" y="3130115"/>
              <a:ext cx="1539775" cy="444140"/>
            </a:xfrm>
            <a:custGeom>
              <a:avLst/>
              <a:gdLst/>
              <a:ahLst/>
              <a:cxnLst/>
              <a:rect l="l" t="t" r="r" b="b"/>
              <a:pathLst>
                <a:path w="974541" h="283343" extrusionOk="0">
                  <a:moveTo>
                    <a:pt x="966701" y="124949"/>
                  </a:moveTo>
                  <a:cubicBezTo>
                    <a:pt x="968606" y="130664"/>
                    <a:pt x="970511" y="136379"/>
                    <a:pt x="971463" y="142094"/>
                  </a:cubicBezTo>
                  <a:cubicBezTo>
                    <a:pt x="977178" y="176384"/>
                    <a:pt x="975273" y="209722"/>
                    <a:pt x="962891" y="241154"/>
                  </a:cubicBezTo>
                  <a:cubicBezTo>
                    <a:pt x="949556" y="274492"/>
                    <a:pt x="910503" y="289732"/>
                    <a:pt x="876213" y="279254"/>
                  </a:cubicBezTo>
                  <a:cubicBezTo>
                    <a:pt x="842876" y="268777"/>
                    <a:pt x="808586" y="260204"/>
                    <a:pt x="775248" y="251632"/>
                  </a:cubicBezTo>
                  <a:cubicBezTo>
                    <a:pt x="750483" y="245917"/>
                    <a:pt x="725718" y="240202"/>
                    <a:pt x="700001" y="236392"/>
                  </a:cubicBezTo>
                  <a:cubicBezTo>
                    <a:pt x="679998" y="232582"/>
                    <a:pt x="660948" y="230677"/>
                    <a:pt x="640946" y="228772"/>
                  </a:cubicBezTo>
                  <a:cubicBezTo>
                    <a:pt x="606656" y="225914"/>
                    <a:pt x="572366" y="222104"/>
                    <a:pt x="537123" y="221152"/>
                  </a:cubicBezTo>
                  <a:cubicBezTo>
                    <a:pt x="503786" y="220199"/>
                    <a:pt x="470448" y="220199"/>
                    <a:pt x="436158" y="221152"/>
                  </a:cubicBezTo>
                  <a:cubicBezTo>
                    <a:pt x="411393" y="222104"/>
                    <a:pt x="387581" y="223057"/>
                    <a:pt x="362816" y="225914"/>
                  </a:cubicBezTo>
                  <a:cubicBezTo>
                    <a:pt x="338051" y="227819"/>
                    <a:pt x="313286" y="231629"/>
                    <a:pt x="289473" y="234487"/>
                  </a:cubicBezTo>
                  <a:cubicBezTo>
                    <a:pt x="267566" y="237344"/>
                    <a:pt x="246611" y="241154"/>
                    <a:pt x="224703" y="244964"/>
                  </a:cubicBezTo>
                  <a:cubicBezTo>
                    <a:pt x="200891" y="249727"/>
                    <a:pt x="176126" y="255442"/>
                    <a:pt x="152313" y="262109"/>
                  </a:cubicBezTo>
                  <a:cubicBezTo>
                    <a:pt x="131358" y="267824"/>
                    <a:pt x="110403" y="273539"/>
                    <a:pt x="89448" y="281159"/>
                  </a:cubicBezTo>
                  <a:cubicBezTo>
                    <a:pt x="63731" y="289732"/>
                    <a:pt x="21821" y="272587"/>
                    <a:pt x="10391" y="238297"/>
                  </a:cubicBezTo>
                  <a:cubicBezTo>
                    <a:pt x="-2944" y="201149"/>
                    <a:pt x="-2944" y="163049"/>
                    <a:pt x="7533" y="124949"/>
                  </a:cubicBezTo>
                  <a:cubicBezTo>
                    <a:pt x="7533" y="123997"/>
                    <a:pt x="8486" y="123997"/>
                    <a:pt x="9438" y="123044"/>
                  </a:cubicBezTo>
                  <a:cubicBezTo>
                    <a:pt x="13248" y="119234"/>
                    <a:pt x="18011" y="116377"/>
                    <a:pt x="20868" y="111614"/>
                  </a:cubicBezTo>
                  <a:cubicBezTo>
                    <a:pt x="42776" y="78277"/>
                    <a:pt x="72303" y="53512"/>
                    <a:pt x="106593" y="34462"/>
                  </a:cubicBezTo>
                  <a:cubicBezTo>
                    <a:pt x="121833" y="25889"/>
                    <a:pt x="138026" y="21127"/>
                    <a:pt x="154218" y="14459"/>
                  </a:cubicBezTo>
                  <a:cubicBezTo>
                    <a:pt x="179936" y="4934"/>
                    <a:pt x="206606" y="2077"/>
                    <a:pt x="234228" y="1124"/>
                  </a:cubicBezTo>
                  <a:cubicBezTo>
                    <a:pt x="261851" y="172"/>
                    <a:pt x="290426" y="4934"/>
                    <a:pt x="317096" y="12554"/>
                  </a:cubicBezTo>
                  <a:cubicBezTo>
                    <a:pt x="340908" y="19222"/>
                    <a:pt x="364721" y="29699"/>
                    <a:pt x="388533" y="36367"/>
                  </a:cubicBezTo>
                  <a:cubicBezTo>
                    <a:pt x="407583" y="42082"/>
                    <a:pt x="427586" y="45892"/>
                    <a:pt x="446636" y="47797"/>
                  </a:cubicBezTo>
                  <a:cubicBezTo>
                    <a:pt x="467591" y="49702"/>
                    <a:pt x="488546" y="49702"/>
                    <a:pt x="509501" y="47797"/>
                  </a:cubicBezTo>
                  <a:cubicBezTo>
                    <a:pt x="531408" y="46844"/>
                    <a:pt x="552363" y="44939"/>
                    <a:pt x="573318" y="39224"/>
                  </a:cubicBezTo>
                  <a:cubicBezTo>
                    <a:pt x="600941" y="32557"/>
                    <a:pt x="626658" y="22079"/>
                    <a:pt x="654281" y="13507"/>
                  </a:cubicBezTo>
                  <a:cubicBezTo>
                    <a:pt x="666663" y="9697"/>
                    <a:pt x="678093" y="5887"/>
                    <a:pt x="690476" y="3982"/>
                  </a:cubicBezTo>
                  <a:cubicBezTo>
                    <a:pt x="714288" y="172"/>
                    <a:pt x="738101" y="-1733"/>
                    <a:pt x="762866" y="2077"/>
                  </a:cubicBezTo>
                  <a:cubicBezTo>
                    <a:pt x="776201" y="3982"/>
                    <a:pt x="789536" y="4934"/>
                    <a:pt x="802871" y="8744"/>
                  </a:cubicBezTo>
                  <a:cubicBezTo>
                    <a:pt x="820016" y="13507"/>
                    <a:pt x="836208" y="19222"/>
                    <a:pt x="852401" y="25889"/>
                  </a:cubicBezTo>
                  <a:cubicBezTo>
                    <a:pt x="863831" y="30652"/>
                    <a:pt x="875261" y="36367"/>
                    <a:pt x="885738" y="43987"/>
                  </a:cubicBezTo>
                  <a:cubicBezTo>
                    <a:pt x="901931" y="56369"/>
                    <a:pt x="918123" y="68752"/>
                    <a:pt x="933363" y="83039"/>
                  </a:cubicBezTo>
                  <a:cubicBezTo>
                    <a:pt x="946698" y="95422"/>
                    <a:pt x="956223" y="110662"/>
                    <a:pt x="962891" y="126854"/>
                  </a:cubicBezTo>
                  <a:cubicBezTo>
                    <a:pt x="963843" y="126854"/>
                    <a:pt x="964796" y="125902"/>
                    <a:pt x="966701" y="124949"/>
                  </a:cubicBezTo>
                  <a:close/>
                  <a:moveTo>
                    <a:pt x="710478" y="55417"/>
                  </a:moveTo>
                  <a:cubicBezTo>
                    <a:pt x="678093" y="55417"/>
                    <a:pt x="650471" y="68752"/>
                    <a:pt x="626658" y="89707"/>
                  </a:cubicBezTo>
                  <a:cubicBezTo>
                    <a:pt x="618086" y="97327"/>
                    <a:pt x="610466" y="106852"/>
                    <a:pt x="604751" y="116377"/>
                  </a:cubicBezTo>
                  <a:cubicBezTo>
                    <a:pt x="598083" y="126854"/>
                    <a:pt x="601893" y="137332"/>
                    <a:pt x="614276" y="140189"/>
                  </a:cubicBezTo>
                  <a:cubicBezTo>
                    <a:pt x="631421" y="143999"/>
                    <a:pt x="648566" y="146857"/>
                    <a:pt x="665711" y="146857"/>
                  </a:cubicBezTo>
                  <a:cubicBezTo>
                    <a:pt x="696191" y="147809"/>
                    <a:pt x="725718" y="150667"/>
                    <a:pt x="754293" y="164002"/>
                  </a:cubicBezTo>
                  <a:cubicBezTo>
                    <a:pt x="759056" y="166859"/>
                    <a:pt x="765723" y="166859"/>
                    <a:pt x="771438" y="165907"/>
                  </a:cubicBezTo>
                  <a:cubicBezTo>
                    <a:pt x="793346" y="162097"/>
                    <a:pt x="804776" y="141142"/>
                    <a:pt x="798108" y="119234"/>
                  </a:cubicBezTo>
                  <a:cubicBezTo>
                    <a:pt x="785726" y="79229"/>
                    <a:pt x="753341" y="54464"/>
                    <a:pt x="710478" y="55417"/>
                  </a:cubicBezTo>
                  <a:close/>
                  <a:moveTo>
                    <a:pt x="258993" y="50654"/>
                  </a:moveTo>
                  <a:cubicBezTo>
                    <a:pt x="252326" y="52559"/>
                    <a:pt x="238038" y="54464"/>
                    <a:pt x="225656" y="59227"/>
                  </a:cubicBezTo>
                  <a:cubicBezTo>
                    <a:pt x="193271" y="71609"/>
                    <a:pt x="175173" y="104947"/>
                    <a:pt x="177078" y="130664"/>
                  </a:cubicBezTo>
                  <a:cubicBezTo>
                    <a:pt x="178031" y="153524"/>
                    <a:pt x="200891" y="167812"/>
                    <a:pt x="222798" y="160192"/>
                  </a:cubicBezTo>
                  <a:cubicBezTo>
                    <a:pt x="239943" y="153524"/>
                    <a:pt x="257088" y="147809"/>
                    <a:pt x="275186" y="144952"/>
                  </a:cubicBezTo>
                  <a:cubicBezTo>
                    <a:pt x="291378" y="142094"/>
                    <a:pt x="308523" y="143999"/>
                    <a:pt x="324716" y="143047"/>
                  </a:cubicBezTo>
                  <a:cubicBezTo>
                    <a:pt x="334241" y="142094"/>
                    <a:pt x="343766" y="142094"/>
                    <a:pt x="353291" y="140189"/>
                  </a:cubicBezTo>
                  <a:cubicBezTo>
                    <a:pt x="375198" y="136379"/>
                    <a:pt x="380913" y="122092"/>
                    <a:pt x="366626" y="104947"/>
                  </a:cubicBezTo>
                  <a:cubicBezTo>
                    <a:pt x="340908" y="71609"/>
                    <a:pt x="307571" y="52559"/>
                    <a:pt x="258993" y="50654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8"/>
          <p:cNvGrpSpPr/>
          <p:nvPr/>
        </p:nvGrpSpPr>
        <p:grpSpPr>
          <a:xfrm>
            <a:off x="3797684" y="6016248"/>
            <a:ext cx="1052889" cy="933035"/>
            <a:chOff x="-57404" y="6066190"/>
            <a:chExt cx="959352" cy="850146"/>
          </a:xfrm>
        </p:grpSpPr>
        <p:sp>
          <p:nvSpPr>
            <p:cNvPr id="1097" name="Google Shape;1097;p8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8" name="Google Shape;1098;p8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2" name="Google Shape;1102;p8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3" name="Google Shape;1103;p8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1104" name="Google Shape;1104;p8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06" name="Google Shape;1106;p8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3" name="Google Shape;1113;p8"/>
          <p:cNvSpPr/>
          <p:nvPr/>
        </p:nvSpPr>
        <p:spPr>
          <a:xfrm flipH="1">
            <a:off x="107281" y="5099670"/>
            <a:ext cx="604174" cy="1288341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4" name="Google Shape;1114;p8"/>
          <p:cNvGrpSpPr/>
          <p:nvPr/>
        </p:nvGrpSpPr>
        <p:grpSpPr>
          <a:xfrm flipH="1">
            <a:off x="1037256" y="5038807"/>
            <a:ext cx="868558" cy="1991179"/>
            <a:chOff x="6209083" y="1899986"/>
            <a:chExt cx="1085697" cy="2488974"/>
          </a:xfrm>
        </p:grpSpPr>
        <p:sp>
          <p:nvSpPr>
            <p:cNvPr id="1115" name="Google Shape;1115;p8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8"/>
          <p:cNvGrpSpPr/>
          <p:nvPr/>
        </p:nvGrpSpPr>
        <p:grpSpPr>
          <a:xfrm flipH="1">
            <a:off x="2620330" y="5723084"/>
            <a:ext cx="601103" cy="1379404"/>
            <a:chOff x="4564559" y="2755331"/>
            <a:chExt cx="751379" cy="1724255"/>
          </a:xfrm>
        </p:grpSpPr>
        <p:sp>
          <p:nvSpPr>
            <p:cNvPr id="1118" name="Google Shape;1118;p8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8"/>
          <p:cNvGrpSpPr/>
          <p:nvPr/>
        </p:nvGrpSpPr>
        <p:grpSpPr>
          <a:xfrm flipH="1">
            <a:off x="2668608" y="6354020"/>
            <a:ext cx="818387" cy="829055"/>
            <a:chOff x="4232609" y="3544001"/>
            <a:chExt cx="1022984" cy="1036319"/>
          </a:xfrm>
        </p:grpSpPr>
        <p:sp>
          <p:nvSpPr>
            <p:cNvPr id="1121" name="Google Shape;1121;p8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8"/>
          <p:cNvGrpSpPr/>
          <p:nvPr/>
        </p:nvGrpSpPr>
        <p:grpSpPr>
          <a:xfrm flipH="1">
            <a:off x="-333500" y="5242040"/>
            <a:ext cx="821075" cy="1425260"/>
            <a:chOff x="7981884" y="2154029"/>
            <a:chExt cx="1026344" cy="1781575"/>
          </a:xfrm>
        </p:grpSpPr>
        <p:sp>
          <p:nvSpPr>
            <p:cNvPr id="1124" name="Google Shape;1124;p8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8"/>
          <p:cNvGrpSpPr/>
          <p:nvPr/>
        </p:nvGrpSpPr>
        <p:grpSpPr>
          <a:xfrm flipH="1">
            <a:off x="3181718" y="6087511"/>
            <a:ext cx="990823" cy="984813"/>
            <a:chOff x="2327129" y="3221103"/>
            <a:chExt cx="1159671" cy="1202017"/>
          </a:xfrm>
        </p:grpSpPr>
        <p:sp>
          <p:nvSpPr>
            <p:cNvPr id="1127" name="Google Shape;1127;p8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8" name="Google Shape;1128;p8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8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7" name="Google Shape;1137;p8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8" name="Google Shape;1138;p8"/>
          <p:cNvSpPr/>
          <p:nvPr/>
        </p:nvSpPr>
        <p:spPr>
          <a:xfrm flipH="1">
            <a:off x="1653889" y="5314040"/>
            <a:ext cx="887730" cy="1270088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8"/>
          <p:cNvSpPr/>
          <p:nvPr/>
        </p:nvSpPr>
        <p:spPr>
          <a:xfrm flipH="1">
            <a:off x="423336" y="5191922"/>
            <a:ext cx="849630" cy="1207049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C3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8"/>
          <p:cNvSpPr/>
          <p:nvPr/>
        </p:nvSpPr>
        <p:spPr>
          <a:xfrm flipH="1">
            <a:off x="108480" y="5857813"/>
            <a:ext cx="268202" cy="101422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8"/>
          <p:cNvSpPr/>
          <p:nvPr/>
        </p:nvSpPr>
        <p:spPr>
          <a:xfrm flipH="1">
            <a:off x="2309433" y="5492838"/>
            <a:ext cx="261174" cy="1153667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8"/>
          <p:cNvSpPr/>
          <p:nvPr/>
        </p:nvSpPr>
        <p:spPr>
          <a:xfrm flipH="1">
            <a:off x="2263467" y="5669611"/>
            <a:ext cx="637032" cy="989076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3" name="Google Shape;1143;p8"/>
          <p:cNvGrpSpPr/>
          <p:nvPr/>
        </p:nvGrpSpPr>
        <p:grpSpPr>
          <a:xfrm flipH="1">
            <a:off x="-224061" y="5882340"/>
            <a:ext cx="543936" cy="1071670"/>
            <a:chOff x="8191513" y="2954403"/>
            <a:chExt cx="679920" cy="1339587"/>
          </a:xfrm>
        </p:grpSpPr>
        <p:sp>
          <p:nvSpPr>
            <p:cNvPr id="1144" name="Google Shape;1144;p8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8"/>
          <p:cNvGrpSpPr/>
          <p:nvPr/>
        </p:nvGrpSpPr>
        <p:grpSpPr>
          <a:xfrm flipH="1">
            <a:off x="207216" y="6032454"/>
            <a:ext cx="431301" cy="947471"/>
            <a:chOff x="7793199" y="3142045"/>
            <a:chExt cx="539126" cy="1184339"/>
          </a:xfrm>
        </p:grpSpPr>
        <p:sp>
          <p:nvSpPr>
            <p:cNvPr id="1147" name="Google Shape;1147;p8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8"/>
          <p:cNvGrpSpPr/>
          <p:nvPr/>
        </p:nvGrpSpPr>
        <p:grpSpPr>
          <a:xfrm flipH="1">
            <a:off x="376607" y="6008833"/>
            <a:ext cx="924975" cy="1060991"/>
            <a:chOff x="6964378" y="3112518"/>
            <a:chExt cx="1156219" cy="1326239"/>
          </a:xfrm>
        </p:grpSpPr>
        <p:sp>
          <p:nvSpPr>
            <p:cNvPr id="1150" name="Google Shape;1150;p8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8"/>
          <p:cNvGrpSpPr/>
          <p:nvPr/>
        </p:nvGrpSpPr>
        <p:grpSpPr>
          <a:xfrm flipH="1">
            <a:off x="1931823" y="5900786"/>
            <a:ext cx="726093" cy="1575816"/>
            <a:chOff x="5685287" y="2863915"/>
            <a:chExt cx="907616" cy="1969770"/>
          </a:xfrm>
        </p:grpSpPr>
        <p:sp>
          <p:nvSpPr>
            <p:cNvPr id="1153" name="Google Shape;1153;p8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8"/>
          <p:cNvGrpSpPr/>
          <p:nvPr/>
        </p:nvGrpSpPr>
        <p:grpSpPr>
          <a:xfrm flipH="1">
            <a:off x="1416123" y="5903834"/>
            <a:ext cx="692595" cy="1524761"/>
            <a:chOff x="6371781" y="2867726"/>
            <a:chExt cx="865744" cy="1905951"/>
          </a:xfrm>
        </p:grpSpPr>
        <p:sp>
          <p:nvSpPr>
            <p:cNvPr id="1157" name="Google Shape;1157;p8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459553" y="2932495"/>
              <a:ext cx="629602" cy="1841182"/>
            </a:xfrm>
            <a:custGeom>
              <a:avLst/>
              <a:gdLst/>
              <a:ahLst/>
              <a:cxnLst/>
              <a:rect l="l" t="t" r="r" b="b"/>
              <a:pathLst>
                <a:path w="629602" h="1841182" extrusionOk="0">
                  <a:moveTo>
                    <a:pt x="629603" y="1905"/>
                  </a:moveTo>
                  <a:cubicBezTo>
                    <a:pt x="507683" y="300990"/>
                    <a:pt x="396240" y="603885"/>
                    <a:pt x="294323" y="911543"/>
                  </a:cubicBezTo>
                  <a:cubicBezTo>
                    <a:pt x="192405" y="1218248"/>
                    <a:pt x="100013" y="1529715"/>
                    <a:pt x="11430" y="1841183"/>
                  </a:cubicBezTo>
                  <a:lnTo>
                    <a:pt x="0" y="1837373"/>
                  </a:lnTo>
                  <a:cubicBezTo>
                    <a:pt x="89535" y="1525905"/>
                    <a:pt x="182880" y="1215390"/>
                    <a:pt x="284798" y="908685"/>
                  </a:cubicBezTo>
                  <a:cubicBezTo>
                    <a:pt x="387668" y="601980"/>
                    <a:pt x="499110" y="298133"/>
                    <a:pt x="621983" y="0"/>
                  </a:cubicBezTo>
                  <a:lnTo>
                    <a:pt x="629603" y="190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8"/>
          <p:cNvGrpSpPr/>
          <p:nvPr/>
        </p:nvGrpSpPr>
        <p:grpSpPr>
          <a:xfrm flipH="1">
            <a:off x="1987733" y="6023084"/>
            <a:ext cx="887150" cy="1239492"/>
            <a:chOff x="4997749" y="3130332"/>
            <a:chExt cx="1108938" cy="1549365"/>
          </a:xfrm>
        </p:grpSpPr>
        <p:sp>
          <p:nvSpPr>
            <p:cNvPr id="1161" name="Google Shape;1161;p8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3" name="Google Shape;1163;p8"/>
          <p:cNvSpPr/>
          <p:nvPr/>
        </p:nvSpPr>
        <p:spPr>
          <a:xfrm flipH="1">
            <a:off x="1233341" y="5303873"/>
            <a:ext cx="73151" cy="73151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8"/>
          <p:cNvSpPr/>
          <p:nvPr/>
        </p:nvSpPr>
        <p:spPr>
          <a:xfrm flipH="1">
            <a:off x="933131" y="51453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8"/>
          <p:cNvSpPr/>
          <p:nvPr/>
        </p:nvSpPr>
        <p:spPr>
          <a:xfrm flipH="1">
            <a:off x="1954148" y="5234535"/>
            <a:ext cx="77724" cy="7772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8"/>
          <p:cNvSpPr/>
          <p:nvPr/>
        </p:nvSpPr>
        <p:spPr>
          <a:xfrm flipH="1">
            <a:off x="594064" y="5591129"/>
            <a:ext cx="35052" cy="35052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8"/>
          <p:cNvSpPr/>
          <p:nvPr/>
        </p:nvSpPr>
        <p:spPr>
          <a:xfrm flipH="1">
            <a:off x="276328" y="5008205"/>
            <a:ext cx="59436" cy="59466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8"/>
          <p:cNvSpPr/>
          <p:nvPr/>
        </p:nvSpPr>
        <p:spPr>
          <a:xfrm flipH="1">
            <a:off x="-15502" y="5127862"/>
            <a:ext cx="85344" cy="85343"/>
          </a:xfrm>
          <a:custGeom>
            <a:avLst/>
            <a:gdLst/>
            <a:ahLst/>
            <a:cxnLst/>
            <a:rect l="l" t="t" r="r" b="b"/>
            <a:pathLst>
              <a:path w="106680" h="106679" extrusionOk="0">
                <a:moveTo>
                  <a:pt x="106680" y="53340"/>
                </a:moveTo>
                <a:cubicBezTo>
                  <a:pt x="106680" y="82799"/>
                  <a:pt x="82799" y="106680"/>
                  <a:pt x="53340" y="106680"/>
                </a:cubicBezTo>
                <a:cubicBezTo>
                  <a:pt x="23882" y="106680"/>
                  <a:pt x="1" y="82799"/>
                  <a:pt x="1" y="53340"/>
                </a:cubicBezTo>
                <a:cubicBezTo>
                  <a:pt x="1" y="23881"/>
                  <a:pt x="23882" y="0"/>
                  <a:pt x="53340" y="0"/>
                </a:cubicBezTo>
                <a:cubicBezTo>
                  <a:pt x="82799" y="0"/>
                  <a:pt x="106680" y="23881"/>
                  <a:pt x="106680" y="5334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8"/>
          <p:cNvSpPr/>
          <p:nvPr/>
        </p:nvSpPr>
        <p:spPr>
          <a:xfrm flipH="1">
            <a:off x="1331635" y="506309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8"/>
          <p:cNvSpPr/>
          <p:nvPr/>
        </p:nvSpPr>
        <p:spPr>
          <a:xfrm flipH="1">
            <a:off x="2691721" y="5496647"/>
            <a:ext cx="56387" cy="56387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8"/>
          <p:cNvSpPr/>
          <p:nvPr/>
        </p:nvSpPr>
        <p:spPr>
          <a:xfrm flipH="1">
            <a:off x="2932499" y="5621607"/>
            <a:ext cx="47243" cy="47243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8"/>
          <p:cNvSpPr/>
          <p:nvPr/>
        </p:nvSpPr>
        <p:spPr>
          <a:xfrm flipH="1">
            <a:off x="634448" y="5018903"/>
            <a:ext cx="32004" cy="32003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3" name="Google Shape;1173;p8"/>
          <p:cNvPicPr preferRelativeResize="0"/>
          <p:nvPr/>
        </p:nvPicPr>
        <p:blipFill rotWithShape="1">
          <a:blip r:embed="rId2">
            <a:alphaModFix amt="21000"/>
          </a:blip>
          <a:srcRect t="238" b="248"/>
          <a:stretch/>
        </p:blipFill>
        <p:spPr>
          <a:xfrm rot="-2925913" flipH="1">
            <a:off x="-1416662" y="-945033"/>
            <a:ext cx="8398244" cy="1028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8"/>
          <p:cNvSpPr txBox="1"/>
          <p:nvPr/>
        </p:nvSpPr>
        <p:spPr>
          <a:xfrm rot="-5400000" flipH="1">
            <a:off x="11180425" y="3920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7" name="Google Shape;1267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8" name="Google Shape;1268;p10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69" name="Google Shape;1269;p10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70" name="Google Shape;1270;p10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271" name="Google Shape;1271;p10"/>
          <p:cNvGrpSpPr/>
          <p:nvPr/>
        </p:nvGrpSpPr>
        <p:grpSpPr>
          <a:xfrm>
            <a:off x="1" y="-248496"/>
            <a:ext cx="2168464" cy="1709332"/>
            <a:chOff x="-123583" y="-266861"/>
            <a:chExt cx="3119195" cy="2458763"/>
          </a:xfrm>
        </p:grpSpPr>
        <p:grpSp>
          <p:nvGrpSpPr>
            <p:cNvPr id="1272" name="Google Shape;1272;p10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1273" name="Google Shape;1273;p10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5" name="Google Shape;1275;p10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1276" name="Google Shape;1276;p10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1277" name="Google Shape;1277;p10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10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9" name="Google Shape;1279;p10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1280" name="Google Shape;1280;p10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1281" name="Google Shape;1281;p10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1282;p10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3" name="Google Shape;1283;p10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1284" name="Google Shape;1284;p10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0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0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10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10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89" name="Google Shape;1289;p10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1290" name="Google Shape;1290;p10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1" name="Google Shape;1291;p10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2" name="Google Shape;1292;p10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1293" name="Google Shape;1293;p10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4" name="Google Shape;1294;p10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5" name="Google Shape;1295;p10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1296" name="Google Shape;1296;p10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0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8" name="Google Shape;1298;p10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1299" name="Google Shape;1299;p10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0" name="Google Shape;1300;p10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01" name="Google Shape;1301;p10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1302" name="Google Shape;1302;p10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1303" name="Google Shape;1303;p10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10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5" name="Google Shape;1305;p10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1306" name="Google Shape;1306;p10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0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8" name="Google Shape;1308;p10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1309" name="Google Shape;1309;p10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10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11" name="Google Shape;1311;p10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4" name="Google Shape;1314;p10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1315" name="Google Shape;1315;p10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10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7" name="Google Shape;1317;p10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1318" name="Google Shape;1318;p10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10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0" name="Google Shape;1320;p10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1321" name="Google Shape;1321;p10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10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3" name="Google Shape;1323;p10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1324" name="Google Shape;1324;p10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10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26" name="Google Shape;1326;p10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1327" name="Google Shape;1327;p10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1328" name="Google Shape;1328;p10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10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0" name="Google Shape;1330;p10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1331" name="Google Shape;1331;p10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0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33" name="Google Shape;1333;p10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1334" name="Google Shape;1334;p10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0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6" name="Google Shape;1336;p10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1337" name="Google Shape;1337;p10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8" name="Google Shape;1338;p10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9" name="Google Shape;1339;p10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1340" name="Google Shape;1340;p10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1" name="Google Shape;1341;p10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42" name="Google Shape;1342;p10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1343" name="Google Shape;1343;p10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10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1347" name="Google Shape;1347;p10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9" name="Google Shape;1349;p10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0" name="Google Shape;1350;p10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1351" name="Google Shape;1351;p10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10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1354" name="Google Shape;1354;p10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6" name="Google Shape;1356;p10"/>
          <p:cNvGrpSpPr/>
          <p:nvPr/>
        </p:nvGrpSpPr>
        <p:grpSpPr>
          <a:xfrm flipH="1">
            <a:off x="10775587" y="6416363"/>
            <a:ext cx="592975" cy="525475"/>
            <a:chOff x="-57404" y="6066190"/>
            <a:chExt cx="959352" cy="850146"/>
          </a:xfrm>
        </p:grpSpPr>
        <p:sp>
          <p:nvSpPr>
            <p:cNvPr id="1357" name="Google Shape;1357;p10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8" name="Google Shape;1358;p10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1359" name="Google Shape;1359;p10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1360" name="Google Shape;1360;p10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0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2" name="Google Shape;1362;p10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3" name="Google Shape;1363;p10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1364" name="Google Shape;1364;p10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0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6" name="Google Shape;1366;p10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0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10"/>
          <p:cNvGrpSpPr/>
          <p:nvPr/>
        </p:nvGrpSpPr>
        <p:grpSpPr>
          <a:xfrm flipH="1">
            <a:off x="11201173" y="6056257"/>
            <a:ext cx="990823" cy="984813"/>
            <a:chOff x="2327129" y="3221103"/>
            <a:chExt cx="1159671" cy="1202017"/>
          </a:xfrm>
        </p:grpSpPr>
        <p:sp>
          <p:nvSpPr>
            <p:cNvPr id="1374" name="Google Shape;1374;p10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5" name="Google Shape;1375;p10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0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1379" name="Google Shape;1379;p10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10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1382" name="Google Shape;1382;p10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4" name="Google Shape;1384;p10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🐍"/>
              <a:defRPr sz="24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●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●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nastampfli?utm_source=unsplash&amp;utm_medium=referral&amp;utm_content=creditCopy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unsplash.com/s/photos/jungle--person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6"/>
          <p:cNvSpPr txBox="1">
            <a:spLocks noGrp="1"/>
          </p:cNvSpPr>
          <p:nvPr>
            <p:ph type="body" idx="1"/>
          </p:nvPr>
        </p:nvSpPr>
        <p:spPr>
          <a:xfrm>
            <a:off x="-48491" y="2421095"/>
            <a:ext cx="12288982" cy="229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76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9" name="Google Shape;1759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751;p15"/>
          <p:cNvSpPr txBox="1"/>
          <p:nvPr/>
        </p:nvSpPr>
        <p:spPr>
          <a:xfrm>
            <a:off x="8376445" y="7044130"/>
            <a:ext cx="1980743" cy="1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Anna Stampfli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76" y="833442"/>
            <a:ext cx="995648" cy="1001055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37" y="63730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7"/>
          <p:cNvSpPr txBox="1">
            <a:spLocks noGrp="1"/>
          </p:cNvSpPr>
          <p:nvPr>
            <p:ph type="title"/>
          </p:nvPr>
        </p:nvSpPr>
        <p:spPr>
          <a:xfrm>
            <a:off x="415650" y="304725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và vận động bài: </a:t>
            </a:r>
            <a:br>
              <a:rPr lang="e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Khủng long T- Rex.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23"/>
          <p:cNvGrpSpPr/>
          <p:nvPr/>
        </p:nvGrpSpPr>
        <p:grpSpPr>
          <a:xfrm>
            <a:off x="-400258" y="3761073"/>
            <a:ext cx="4527309" cy="3628626"/>
            <a:chOff x="-400258" y="3761073"/>
            <a:chExt cx="4527309" cy="3628626"/>
          </a:xfrm>
        </p:grpSpPr>
        <p:sp>
          <p:nvSpPr>
            <p:cNvPr id="1806" name="Google Shape;1806;p23"/>
            <p:cNvSpPr/>
            <p:nvPr/>
          </p:nvSpPr>
          <p:spPr>
            <a:xfrm flipH="1">
              <a:off x="-21032" y="3761073"/>
              <a:ext cx="4148084" cy="3118011"/>
            </a:xfrm>
            <a:custGeom>
              <a:avLst/>
              <a:gdLst/>
              <a:ahLst/>
              <a:cxnLst/>
              <a:rect l="l" t="t" r="r" b="b"/>
              <a:pathLst>
                <a:path w="6800137" h="4706431" extrusionOk="0">
                  <a:moveTo>
                    <a:pt x="6784070" y="0"/>
                  </a:moveTo>
                  <a:cubicBezTo>
                    <a:pt x="6789426" y="1559869"/>
                    <a:pt x="6794781" y="3119737"/>
                    <a:pt x="6800137" y="4679606"/>
                  </a:cubicBezTo>
                  <a:lnTo>
                    <a:pt x="1332" y="4706431"/>
                  </a:lnTo>
                  <a:cubicBezTo>
                    <a:pt x="-41196" y="4116864"/>
                    <a:pt x="929226" y="2392817"/>
                    <a:pt x="3594136" y="2373183"/>
                  </a:cubicBezTo>
                  <a:cubicBezTo>
                    <a:pt x="6259046" y="2353549"/>
                    <a:pt x="6746069" y="33293"/>
                    <a:pt x="6784070" y="0"/>
                  </a:cubicBezTo>
                  <a:close/>
                </a:path>
              </a:pathLst>
            </a:custGeom>
            <a:gradFill>
              <a:gsLst>
                <a:gs pos="0">
                  <a:srgbClr val="255B51"/>
                </a:gs>
                <a:gs pos="7000">
                  <a:srgbClr val="255B51"/>
                </a:gs>
                <a:gs pos="60000">
                  <a:srgbClr val="224943"/>
                </a:gs>
                <a:gs pos="100000">
                  <a:srgbClr val="224943"/>
                </a:gs>
              </a:gsLst>
              <a:lin ang="102001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3"/>
            <p:cNvSpPr/>
            <p:nvPr/>
          </p:nvSpPr>
          <p:spPr>
            <a:xfrm flipH="1">
              <a:off x="40233" y="5103829"/>
              <a:ext cx="604015" cy="1288001"/>
            </a:xfrm>
            <a:custGeom>
              <a:avLst/>
              <a:gdLst/>
              <a:ahLst/>
              <a:cxnLst/>
              <a:rect l="l" t="t" r="r" b="b"/>
              <a:pathLst>
                <a:path w="755218" h="1610426" extrusionOk="0">
                  <a:moveTo>
                    <a:pt x="124839" y="867728"/>
                  </a:moveTo>
                  <a:cubicBezTo>
                    <a:pt x="176273" y="796290"/>
                    <a:pt x="243901" y="733425"/>
                    <a:pt x="271523" y="649605"/>
                  </a:cubicBezTo>
                  <a:cubicBezTo>
                    <a:pt x="296289" y="573405"/>
                    <a:pt x="285811" y="488633"/>
                    <a:pt x="316291" y="415290"/>
                  </a:cubicBezTo>
                  <a:cubicBezTo>
                    <a:pt x="349628" y="333375"/>
                    <a:pt x="426781" y="279083"/>
                    <a:pt x="493456" y="221933"/>
                  </a:cubicBezTo>
                  <a:cubicBezTo>
                    <a:pt x="561084" y="164783"/>
                    <a:pt x="625853" y="88583"/>
                    <a:pt x="620139" y="0"/>
                  </a:cubicBezTo>
                  <a:cubicBezTo>
                    <a:pt x="735391" y="220980"/>
                    <a:pt x="775396" y="477203"/>
                    <a:pt x="745868" y="724853"/>
                  </a:cubicBezTo>
                  <a:cubicBezTo>
                    <a:pt x="716341" y="972503"/>
                    <a:pt x="618234" y="1209675"/>
                    <a:pt x="475359" y="1412557"/>
                  </a:cubicBezTo>
                  <a:cubicBezTo>
                    <a:pt x="431543" y="1474470"/>
                    <a:pt x="382014" y="1535430"/>
                    <a:pt x="316291" y="1573530"/>
                  </a:cubicBezTo>
                  <a:cubicBezTo>
                    <a:pt x="250568" y="1611630"/>
                    <a:pt x="165796" y="1624965"/>
                    <a:pt x="98168" y="1590675"/>
                  </a:cubicBezTo>
                  <a:lnTo>
                    <a:pt x="98168" y="1590675"/>
                  </a:lnTo>
                  <a:cubicBezTo>
                    <a:pt x="-7559" y="1536382"/>
                    <a:pt x="2918" y="1370648"/>
                    <a:pt x="61" y="1267778"/>
                  </a:cubicBezTo>
                  <a:cubicBezTo>
                    <a:pt x="-1844" y="1126807"/>
                    <a:pt x="41018" y="982980"/>
                    <a:pt x="124839" y="86772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8" name="Google Shape;1808;p23"/>
            <p:cNvGrpSpPr/>
            <p:nvPr/>
          </p:nvGrpSpPr>
          <p:grpSpPr>
            <a:xfrm flipH="1">
              <a:off x="970425" y="5042868"/>
              <a:ext cx="868510" cy="1991070"/>
              <a:chOff x="6209083" y="1899986"/>
              <a:chExt cx="1085697" cy="2488974"/>
            </a:xfrm>
          </p:grpSpPr>
          <p:sp>
            <p:nvSpPr>
              <p:cNvPr id="1809" name="Google Shape;1809;p23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3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1" name="Google Shape;1811;p23"/>
            <p:cNvGrpSpPr/>
            <p:nvPr/>
          </p:nvGrpSpPr>
          <p:grpSpPr>
            <a:xfrm flipH="1">
              <a:off x="2553412" y="5727107"/>
              <a:ext cx="601070" cy="1379328"/>
              <a:chOff x="4564559" y="2755331"/>
              <a:chExt cx="751379" cy="1724255"/>
            </a:xfrm>
          </p:grpSpPr>
          <p:sp>
            <p:nvSpPr>
              <p:cNvPr id="1812" name="Google Shape;1812;p23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3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4" name="Google Shape;1814;p23"/>
            <p:cNvGrpSpPr/>
            <p:nvPr/>
          </p:nvGrpSpPr>
          <p:grpSpPr>
            <a:xfrm flipH="1">
              <a:off x="2601686" y="6358009"/>
              <a:ext cx="818342" cy="829010"/>
              <a:chOff x="4232609" y="3544001"/>
              <a:chExt cx="1022984" cy="1036319"/>
            </a:xfrm>
          </p:grpSpPr>
          <p:sp>
            <p:nvSpPr>
              <p:cNvPr id="1815" name="Google Shape;1815;p23"/>
              <p:cNvSpPr/>
              <p:nvPr/>
            </p:nvSpPr>
            <p:spPr>
              <a:xfrm>
                <a:off x="4232609" y="3544001"/>
                <a:ext cx="1020127" cy="1036319"/>
              </a:xfrm>
              <a:custGeom>
                <a:avLst/>
                <a:gdLst/>
                <a:ahLst/>
                <a:cxnLst/>
                <a:rect l="l" t="t" r="r" b="b"/>
                <a:pathLst>
                  <a:path w="1020127" h="1036319" extrusionOk="0">
                    <a:moveTo>
                      <a:pt x="930593" y="376238"/>
                    </a:moveTo>
                    <a:cubicBezTo>
                      <a:pt x="929640" y="375285"/>
                      <a:pt x="929640" y="375285"/>
                      <a:pt x="928688" y="374332"/>
                    </a:cubicBezTo>
                    <a:cubicBezTo>
                      <a:pt x="923925" y="378142"/>
                      <a:pt x="919163" y="381000"/>
                      <a:pt x="914400" y="383857"/>
                    </a:cubicBezTo>
                    <a:cubicBezTo>
                      <a:pt x="838200" y="429578"/>
                      <a:pt x="744855" y="434340"/>
                      <a:pt x="656272" y="439103"/>
                    </a:cubicBezTo>
                    <a:cubicBezTo>
                      <a:pt x="734378" y="421957"/>
                      <a:pt x="805815" y="375285"/>
                      <a:pt x="854393" y="311467"/>
                    </a:cubicBezTo>
                    <a:cubicBezTo>
                      <a:pt x="792480" y="267653"/>
                      <a:pt x="721995" y="234315"/>
                      <a:pt x="652463" y="203835"/>
                    </a:cubicBezTo>
                    <a:cubicBezTo>
                      <a:pt x="620078" y="189547"/>
                      <a:pt x="587693" y="175260"/>
                      <a:pt x="555307" y="161925"/>
                    </a:cubicBezTo>
                    <a:cubicBezTo>
                      <a:pt x="541972" y="175260"/>
                      <a:pt x="526733" y="186690"/>
                      <a:pt x="509588" y="195263"/>
                    </a:cubicBezTo>
                    <a:cubicBezTo>
                      <a:pt x="467678" y="215265"/>
                      <a:pt x="421005" y="219075"/>
                      <a:pt x="374333" y="218122"/>
                    </a:cubicBezTo>
                    <a:cubicBezTo>
                      <a:pt x="406717" y="191453"/>
                      <a:pt x="440055" y="163830"/>
                      <a:pt x="462915" y="127635"/>
                    </a:cubicBezTo>
                    <a:cubicBezTo>
                      <a:pt x="463867" y="126682"/>
                      <a:pt x="463867" y="125730"/>
                      <a:pt x="464820" y="124778"/>
                    </a:cubicBezTo>
                    <a:cubicBezTo>
                      <a:pt x="357188" y="80963"/>
                      <a:pt x="248603" y="39053"/>
                      <a:pt x="138113" y="0"/>
                    </a:cubicBezTo>
                    <a:cubicBezTo>
                      <a:pt x="138113" y="2857"/>
                      <a:pt x="138113" y="4763"/>
                      <a:pt x="138113" y="7620"/>
                    </a:cubicBezTo>
                    <a:cubicBezTo>
                      <a:pt x="140017" y="87630"/>
                      <a:pt x="103822" y="161925"/>
                      <a:pt x="68580" y="236220"/>
                    </a:cubicBezTo>
                    <a:cubicBezTo>
                      <a:pt x="124778" y="250507"/>
                      <a:pt x="181928" y="260032"/>
                      <a:pt x="240030" y="261938"/>
                    </a:cubicBezTo>
                    <a:cubicBezTo>
                      <a:pt x="189547" y="291465"/>
                      <a:pt x="129540" y="298132"/>
                      <a:pt x="71438" y="303847"/>
                    </a:cubicBezTo>
                    <a:cubicBezTo>
                      <a:pt x="60960" y="304800"/>
                      <a:pt x="49530" y="305753"/>
                      <a:pt x="38100" y="305753"/>
                    </a:cubicBezTo>
                    <a:cubicBezTo>
                      <a:pt x="35242" y="312420"/>
                      <a:pt x="33338" y="318135"/>
                      <a:pt x="30480" y="324803"/>
                    </a:cubicBezTo>
                    <a:cubicBezTo>
                      <a:pt x="12383" y="374332"/>
                      <a:pt x="2858" y="426720"/>
                      <a:pt x="0" y="479107"/>
                    </a:cubicBezTo>
                    <a:cubicBezTo>
                      <a:pt x="93345" y="478155"/>
                      <a:pt x="186690" y="449580"/>
                      <a:pt x="264795" y="398145"/>
                    </a:cubicBezTo>
                    <a:cubicBezTo>
                      <a:pt x="248603" y="454342"/>
                      <a:pt x="195263" y="489585"/>
                      <a:pt x="145733" y="521017"/>
                    </a:cubicBezTo>
                    <a:cubicBezTo>
                      <a:pt x="111442" y="542925"/>
                      <a:pt x="76200" y="563880"/>
                      <a:pt x="41910" y="585788"/>
                    </a:cubicBezTo>
                    <a:cubicBezTo>
                      <a:pt x="31433" y="592455"/>
                      <a:pt x="20003" y="599122"/>
                      <a:pt x="7620" y="603885"/>
                    </a:cubicBezTo>
                    <a:cubicBezTo>
                      <a:pt x="20003" y="677228"/>
                      <a:pt x="45720" y="747713"/>
                      <a:pt x="84772" y="810578"/>
                    </a:cubicBezTo>
                    <a:cubicBezTo>
                      <a:pt x="151447" y="775335"/>
                      <a:pt x="210503" y="723900"/>
                      <a:pt x="266700" y="672465"/>
                    </a:cubicBezTo>
                    <a:cubicBezTo>
                      <a:pt x="252413" y="745807"/>
                      <a:pt x="224790" y="815340"/>
                      <a:pt x="183833" y="878205"/>
                    </a:cubicBezTo>
                    <a:cubicBezTo>
                      <a:pt x="177165" y="888682"/>
                      <a:pt x="169545" y="899160"/>
                      <a:pt x="160020" y="907732"/>
                    </a:cubicBezTo>
                    <a:cubicBezTo>
                      <a:pt x="163830" y="911542"/>
                      <a:pt x="166688" y="914400"/>
                      <a:pt x="170497" y="918210"/>
                    </a:cubicBezTo>
                    <a:cubicBezTo>
                      <a:pt x="230505" y="975360"/>
                      <a:pt x="306705" y="1018222"/>
                      <a:pt x="387667" y="1033463"/>
                    </a:cubicBezTo>
                    <a:cubicBezTo>
                      <a:pt x="417195" y="985838"/>
                      <a:pt x="447675" y="937260"/>
                      <a:pt x="477203" y="889635"/>
                    </a:cubicBezTo>
                    <a:cubicBezTo>
                      <a:pt x="487680" y="921067"/>
                      <a:pt x="496253" y="953453"/>
                      <a:pt x="495300" y="985838"/>
                    </a:cubicBezTo>
                    <a:cubicBezTo>
                      <a:pt x="494347" y="1002982"/>
                      <a:pt x="491490" y="1020128"/>
                      <a:pt x="484822" y="1036320"/>
                    </a:cubicBezTo>
                    <a:cubicBezTo>
                      <a:pt x="486728" y="1036320"/>
                      <a:pt x="489585" y="1035367"/>
                      <a:pt x="491490" y="1035367"/>
                    </a:cubicBezTo>
                    <a:cubicBezTo>
                      <a:pt x="603885" y="1018222"/>
                      <a:pt x="704850" y="922020"/>
                      <a:pt x="709613" y="810578"/>
                    </a:cubicBezTo>
                    <a:cubicBezTo>
                      <a:pt x="714375" y="812482"/>
                      <a:pt x="720090" y="814388"/>
                      <a:pt x="724853" y="816292"/>
                    </a:cubicBezTo>
                    <a:cubicBezTo>
                      <a:pt x="776288" y="833438"/>
                      <a:pt x="835343" y="831532"/>
                      <a:pt x="884872" y="810578"/>
                    </a:cubicBezTo>
                    <a:cubicBezTo>
                      <a:pt x="942022" y="786765"/>
                      <a:pt x="987743" y="738188"/>
                      <a:pt x="1008697" y="680085"/>
                    </a:cubicBezTo>
                    <a:cubicBezTo>
                      <a:pt x="1009650" y="678180"/>
                      <a:pt x="1009650" y="677228"/>
                      <a:pt x="1010603" y="675322"/>
                    </a:cubicBezTo>
                    <a:cubicBezTo>
                      <a:pt x="985838" y="677228"/>
                      <a:pt x="962025" y="671513"/>
                      <a:pt x="938213" y="664845"/>
                    </a:cubicBezTo>
                    <a:cubicBezTo>
                      <a:pt x="891540" y="649605"/>
                      <a:pt x="847725" y="626745"/>
                      <a:pt x="807720" y="597217"/>
                    </a:cubicBezTo>
                    <a:cubicBezTo>
                      <a:pt x="879157" y="609600"/>
                      <a:pt x="954405" y="598170"/>
                      <a:pt x="1020128" y="567690"/>
                    </a:cubicBezTo>
                    <a:cubicBezTo>
                      <a:pt x="1014413" y="496253"/>
                      <a:pt x="979170" y="427672"/>
                      <a:pt x="930593" y="3762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3"/>
              <p:cNvSpPr/>
              <p:nvPr/>
            </p:nvSpPr>
            <p:spPr>
              <a:xfrm>
                <a:off x="4370721" y="3544001"/>
                <a:ext cx="884872" cy="825579"/>
              </a:xfrm>
              <a:custGeom>
                <a:avLst/>
                <a:gdLst/>
                <a:ahLst/>
                <a:cxnLst/>
                <a:rect l="l" t="t" r="r" b="b"/>
                <a:pathLst>
                  <a:path w="884872" h="825579" extrusionOk="0">
                    <a:moveTo>
                      <a:pt x="645795" y="824865"/>
                    </a:moveTo>
                    <a:cubicBezTo>
                      <a:pt x="681038" y="827722"/>
                      <a:pt x="716280" y="822007"/>
                      <a:pt x="749618" y="807720"/>
                    </a:cubicBezTo>
                    <a:cubicBezTo>
                      <a:pt x="806768" y="783907"/>
                      <a:pt x="852488" y="735330"/>
                      <a:pt x="873443" y="677228"/>
                    </a:cubicBezTo>
                    <a:cubicBezTo>
                      <a:pt x="874395" y="675322"/>
                      <a:pt x="874395" y="674370"/>
                      <a:pt x="875347" y="672465"/>
                    </a:cubicBezTo>
                    <a:cubicBezTo>
                      <a:pt x="850582" y="674370"/>
                      <a:pt x="826770" y="668655"/>
                      <a:pt x="802957" y="661988"/>
                    </a:cubicBezTo>
                    <a:cubicBezTo>
                      <a:pt x="756285" y="646747"/>
                      <a:pt x="712470" y="623888"/>
                      <a:pt x="672465" y="594360"/>
                    </a:cubicBezTo>
                    <a:cubicBezTo>
                      <a:pt x="743903" y="606742"/>
                      <a:pt x="819150" y="595313"/>
                      <a:pt x="884872" y="564832"/>
                    </a:cubicBezTo>
                    <a:cubicBezTo>
                      <a:pt x="876300" y="495300"/>
                      <a:pt x="841057" y="427672"/>
                      <a:pt x="792480" y="376238"/>
                    </a:cubicBezTo>
                    <a:cubicBezTo>
                      <a:pt x="791528" y="375285"/>
                      <a:pt x="791528" y="375285"/>
                      <a:pt x="790575" y="374332"/>
                    </a:cubicBezTo>
                    <a:cubicBezTo>
                      <a:pt x="785813" y="378142"/>
                      <a:pt x="781050" y="381000"/>
                      <a:pt x="776288" y="383857"/>
                    </a:cubicBezTo>
                    <a:cubicBezTo>
                      <a:pt x="700088" y="429578"/>
                      <a:pt x="606743" y="434340"/>
                      <a:pt x="518160" y="439103"/>
                    </a:cubicBezTo>
                    <a:cubicBezTo>
                      <a:pt x="596265" y="421957"/>
                      <a:pt x="667703" y="375285"/>
                      <a:pt x="716280" y="311467"/>
                    </a:cubicBezTo>
                    <a:cubicBezTo>
                      <a:pt x="654368" y="267653"/>
                      <a:pt x="583882" y="234315"/>
                      <a:pt x="514350" y="203835"/>
                    </a:cubicBezTo>
                    <a:cubicBezTo>
                      <a:pt x="481965" y="189547"/>
                      <a:pt x="449580" y="175260"/>
                      <a:pt x="417195" y="161925"/>
                    </a:cubicBezTo>
                    <a:cubicBezTo>
                      <a:pt x="403860" y="175260"/>
                      <a:pt x="388620" y="186690"/>
                      <a:pt x="371475" y="195263"/>
                    </a:cubicBezTo>
                    <a:cubicBezTo>
                      <a:pt x="329565" y="215265"/>
                      <a:pt x="282892" y="219075"/>
                      <a:pt x="236220" y="218122"/>
                    </a:cubicBezTo>
                    <a:cubicBezTo>
                      <a:pt x="268605" y="191453"/>
                      <a:pt x="301942" y="163830"/>
                      <a:pt x="324803" y="127635"/>
                    </a:cubicBezTo>
                    <a:cubicBezTo>
                      <a:pt x="325755" y="126682"/>
                      <a:pt x="325755" y="125730"/>
                      <a:pt x="326708" y="124778"/>
                    </a:cubicBezTo>
                    <a:cubicBezTo>
                      <a:pt x="219075" y="80963"/>
                      <a:pt x="110490" y="39053"/>
                      <a:pt x="0" y="0"/>
                    </a:cubicBezTo>
                    <a:cubicBezTo>
                      <a:pt x="0" y="2857"/>
                      <a:pt x="0" y="4763"/>
                      <a:pt x="0" y="7620"/>
                    </a:cubicBezTo>
                    <a:cubicBezTo>
                      <a:pt x="14288" y="40957"/>
                      <a:pt x="127635" y="297180"/>
                      <a:pt x="323850" y="471488"/>
                    </a:cubicBezTo>
                    <a:cubicBezTo>
                      <a:pt x="520065" y="645795"/>
                      <a:pt x="571500" y="810578"/>
                      <a:pt x="571500" y="810578"/>
                    </a:cubicBezTo>
                    <a:lnTo>
                      <a:pt x="645795" y="824865"/>
                    </a:lnTo>
                    <a:close/>
                  </a:path>
                </a:pathLst>
              </a:custGeom>
              <a:solidFill>
                <a:srgbClr val="255B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7" name="Google Shape;1817;p23"/>
            <p:cNvGrpSpPr/>
            <p:nvPr/>
          </p:nvGrpSpPr>
          <p:grpSpPr>
            <a:xfrm flipH="1">
              <a:off x="-400258" y="5246092"/>
              <a:ext cx="821030" cy="1425182"/>
              <a:chOff x="7981884" y="2154029"/>
              <a:chExt cx="1026344" cy="1781575"/>
            </a:xfrm>
          </p:grpSpPr>
          <p:sp>
            <p:nvSpPr>
              <p:cNvPr id="1818" name="Google Shape;1818;p23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3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0" name="Google Shape;1820;p23"/>
            <p:cNvSpPr/>
            <p:nvPr/>
          </p:nvSpPr>
          <p:spPr>
            <a:xfrm flipH="1">
              <a:off x="1586932" y="5318202"/>
              <a:ext cx="887496" cy="1269753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3"/>
            <p:cNvSpPr/>
            <p:nvPr/>
          </p:nvSpPr>
          <p:spPr>
            <a:xfrm flipH="1">
              <a:off x="356358" y="5196082"/>
              <a:ext cx="849406" cy="1206731"/>
            </a:xfrm>
            <a:custGeom>
              <a:avLst/>
              <a:gdLst/>
              <a:ahLst/>
              <a:cxnLst/>
              <a:rect l="l" t="t" r="r" b="b"/>
              <a:pathLst>
                <a:path w="1062037" h="1508811" extrusionOk="0">
                  <a:moveTo>
                    <a:pt x="381953" y="1176267"/>
                  </a:moveTo>
                  <a:cubicBezTo>
                    <a:pt x="569595" y="1036250"/>
                    <a:pt x="628650" y="893375"/>
                    <a:pt x="758190" y="761930"/>
                  </a:cubicBezTo>
                  <a:cubicBezTo>
                    <a:pt x="514350" y="834320"/>
                    <a:pt x="391478" y="1110545"/>
                    <a:pt x="380047" y="1168647"/>
                  </a:cubicBezTo>
                  <a:cubicBezTo>
                    <a:pt x="364808" y="1073397"/>
                    <a:pt x="360997" y="978147"/>
                    <a:pt x="369570" y="885755"/>
                  </a:cubicBezTo>
                  <a:cubicBezTo>
                    <a:pt x="478155" y="790505"/>
                    <a:pt x="597217" y="737165"/>
                    <a:pt x="676275" y="600957"/>
                  </a:cubicBezTo>
                  <a:cubicBezTo>
                    <a:pt x="521970" y="635247"/>
                    <a:pt x="401003" y="805745"/>
                    <a:pt x="370522" y="871467"/>
                  </a:cubicBezTo>
                  <a:cubicBezTo>
                    <a:pt x="379095" y="789552"/>
                    <a:pt x="397192" y="709542"/>
                    <a:pt x="424815" y="632390"/>
                  </a:cubicBezTo>
                  <a:cubicBezTo>
                    <a:pt x="537210" y="579050"/>
                    <a:pt x="633412" y="507612"/>
                    <a:pt x="709612" y="422840"/>
                  </a:cubicBezTo>
                  <a:cubicBezTo>
                    <a:pt x="599122" y="451415"/>
                    <a:pt x="503872" y="511422"/>
                    <a:pt x="440055" y="594290"/>
                  </a:cubicBezTo>
                  <a:cubicBezTo>
                    <a:pt x="463867" y="535235"/>
                    <a:pt x="494347" y="478085"/>
                    <a:pt x="529590" y="423792"/>
                  </a:cubicBezTo>
                  <a:cubicBezTo>
                    <a:pt x="534353" y="424745"/>
                    <a:pt x="539115" y="426650"/>
                    <a:pt x="543878" y="427602"/>
                  </a:cubicBezTo>
                  <a:cubicBezTo>
                    <a:pt x="642937" y="405695"/>
                    <a:pt x="728662" y="357117"/>
                    <a:pt x="786765" y="288537"/>
                  </a:cubicBezTo>
                  <a:cubicBezTo>
                    <a:pt x="701040" y="301872"/>
                    <a:pt x="621983" y="334257"/>
                    <a:pt x="559117" y="382835"/>
                  </a:cubicBezTo>
                  <a:cubicBezTo>
                    <a:pt x="581978" y="351402"/>
                    <a:pt x="606742" y="321875"/>
                    <a:pt x="633412" y="293300"/>
                  </a:cubicBezTo>
                  <a:cubicBezTo>
                    <a:pt x="649605" y="292347"/>
                    <a:pt x="701040" y="284727"/>
                    <a:pt x="701040" y="284727"/>
                  </a:cubicBezTo>
                  <a:cubicBezTo>
                    <a:pt x="784860" y="264725"/>
                    <a:pt x="857250" y="229482"/>
                    <a:pt x="926783" y="190430"/>
                  </a:cubicBezTo>
                  <a:cubicBezTo>
                    <a:pt x="855345" y="190430"/>
                    <a:pt x="686753" y="259010"/>
                    <a:pt x="641033" y="284727"/>
                  </a:cubicBezTo>
                  <a:cubicBezTo>
                    <a:pt x="677228" y="246627"/>
                    <a:pt x="717233" y="210432"/>
                    <a:pt x="760095" y="177095"/>
                  </a:cubicBezTo>
                  <a:cubicBezTo>
                    <a:pt x="762000" y="177095"/>
                    <a:pt x="763905" y="177095"/>
                    <a:pt x="765810" y="178047"/>
                  </a:cubicBezTo>
                  <a:cubicBezTo>
                    <a:pt x="830580" y="173285"/>
                    <a:pt x="887730" y="147567"/>
                    <a:pt x="935355" y="114230"/>
                  </a:cubicBezTo>
                  <a:cubicBezTo>
                    <a:pt x="982028" y="80892"/>
                    <a:pt x="1021080" y="40887"/>
                    <a:pt x="1062037" y="1835"/>
                  </a:cubicBezTo>
                  <a:cubicBezTo>
                    <a:pt x="902970" y="-16263"/>
                    <a:pt x="832485" y="103752"/>
                    <a:pt x="750570" y="175190"/>
                  </a:cubicBezTo>
                  <a:cubicBezTo>
                    <a:pt x="750570" y="175190"/>
                    <a:pt x="751522" y="175190"/>
                    <a:pt x="751522" y="175190"/>
                  </a:cubicBezTo>
                  <a:cubicBezTo>
                    <a:pt x="712470" y="204717"/>
                    <a:pt x="676275" y="236150"/>
                    <a:pt x="641985" y="270440"/>
                  </a:cubicBezTo>
                  <a:cubicBezTo>
                    <a:pt x="659130" y="187572"/>
                    <a:pt x="689610" y="108515"/>
                    <a:pt x="722947" y="29457"/>
                  </a:cubicBezTo>
                  <a:cubicBezTo>
                    <a:pt x="655320" y="88512"/>
                    <a:pt x="620078" y="172332"/>
                    <a:pt x="622935" y="258057"/>
                  </a:cubicBezTo>
                  <a:cubicBezTo>
                    <a:pt x="622935" y="258057"/>
                    <a:pt x="628650" y="274250"/>
                    <a:pt x="633412" y="279012"/>
                  </a:cubicBezTo>
                  <a:cubicBezTo>
                    <a:pt x="590550" y="322827"/>
                    <a:pt x="551497" y="369500"/>
                    <a:pt x="518160" y="419982"/>
                  </a:cubicBezTo>
                  <a:lnTo>
                    <a:pt x="518160" y="419982"/>
                  </a:lnTo>
                  <a:lnTo>
                    <a:pt x="518160" y="419982"/>
                  </a:lnTo>
                  <a:cubicBezTo>
                    <a:pt x="513397" y="427602"/>
                    <a:pt x="507683" y="435222"/>
                    <a:pt x="502920" y="442842"/>
                  </a:cubicBezTo>
                  <a:cubicBezTo>
                    <a:pt x="506730" y="404742"/>
                    <a:pt x="546735" y="218052"/>
                    <a:pt x="469583" y="71367"/>
                  </a:cubicBezTo>
                  <a:cubicBezTo>
                    <a:pt x="437197" y="187572"/>
                    <a:pt x="453390" y="330447"/>
                    <a:pt x="500062" y="446652"/>
                  </a:cubicBezTo>
                  <a:cubicBezTo>
                    <a:pt x="461962" y="506660"/>
                    <a:pt x="431483" y="569525"/>
                    <a:pt x="406717" y="636200"/>
                  </a:cubicBezTo>
                  <a:cubicBezTo>
                    <a:pt x="396240" y="571430"/>
                    <a:pt x="383858" y="340925"/>
                    <a:pt x="300037" y="196145"/>
                  </a:cubicBezTo>
                  <a:cubicBezTo>
                    <a:pt x="308610" y="269487"/>
                    <a:pt x="288608" y="359975"/>
                    <a:pt x="298133" y="433317"/>
                  </a:cubicBezTo>
                  <a:cubicBezTo>
                    <a:pt x="306705" y="503802"/>
                    <a:pt x="353378" y="586670"/>
                    <a:pt x="402908" y="646677"/>
                  </a:cubicBezTo>
                  <a:cubicBezTo>
                    <a:pt x="376237" y="720972"/>
                    <a:pt x="359092" y="799077"/>
                    <a:pt x="350520" y="879087"/>
                  </a:cubicBezTo>
                  <a:cubicBezTo>
                    <a:pt x="295275" y="704780"/>
                    <a:pt x="235267" y="511422"/>
                    <a:pt x="94297" y="334257"/>
                  </a:cubicBezTo>
                  <a:cubicBezTo>
                    <a:pt x="81915" y="515232"/>
                    <a:pt x="300990" y="836225"/>
                    <a:pt x="349567" y="889565"/>
                  </a:cubicBezTo>
                  <a:cubicBezTo>
                    <a:pt x="340995" y="981005"/>
                    <a:pt x="343853" y="1074350"/>
                    <a:pt x="357187" y="1168647"/>
                  </a:cubicBezTo>
                  <a:cubicBezTo>
                    <a:pt x="333375" y="1115308"/>
                    <a:pt x="271462" y="944810"/>
                    <a:pt x="220028" y="862895"/>
                  </a:cubicBezTo>
                  <a:cubicBezTo>
                    <a:pt x="155257" y="765740"/>
                    <a:pt x="101917" y="679062"/>
                    <a:pt x="0" y="599052"/>
                  </a:cubicBezTo>
                  <a:cubicBezTo>
                    <a:pt x="41910" y="854322"/>
                    <a:pt x="181928" y="1036250"/>
                    <a:pt x="359092" y="1181983"/>
                  </a:cubicBezTo>
                  <a:cubicBezTo>
                    <a:pt x="376237" y="1288662"/>
                    <a:pt x="406717" y="1394390"/>
                    <a:pt x="451485" y="1498212"/>
                  </a:cubicBezTo>
                  <a:cubicBezTo>
                    <a:pt x="451485" y="1498212"/>
                    <a:pt x="451485" y="1498212"/>
                    <a:pt x="451485" y="1498212"/>
                  </a:cubicBezTo>
                  <a:cubicBezTo>
                    <a:pt x="454342" y="1504880"/>
                    <a:pt x="461962" y="1509642"/>
                    <a:pt x="468630" y="1508690"/>
                  </a:cubicBezTo>
                  <a:cubicBezTo>
                    <a:pt x="475297" y="1507737"/>
                    <a:pt x="478155" y="1502022"/>
                    <a:pt x="475297" y="1495355"/>
                  </a:cubicBezTo>
                  <a:cubicBezTo>
                    <a:pt x="432435" y="1391533"/>
                    <a:pt x="400050" y="1283900"/>
                    <a:pt x="381953" y="1176267"/>
                  </a:cubicBezTo>
                  <a:close/>
                </a:path>
              </a:pathLst>
            </a:custGeom>
            <a:solidFill>
              <a:srgbClr val="1C3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3"/>
            <p:cNvSpPr/>
            <p:nvPr/>
          </p:nvSpPr>
          <p:spPr>
            <a:xfrm flipH="1">
              <a:off x="41340" y="5861979"/>
              <a:ext cx="268132" cy="1013954"/>
            </a:xfrm>
            <a:custGeom>
              <a:avLst/>
              <a:gdLst/>
              <a:ahLst/>
              <a:cxnLst/>
              <a:rect l="l" t="t" r="r" b="b"/>
              <a:pathLst>
                <a:path w="335253" h="1267777" extrusionOk="0">
                  <a:moveTo>
                    <a:pt x="281655" y="1267778"/>
                  </a:moveTo>
                  <a:cubicBezTo>
                    <a:pt x="203550" y="1220153"/>
                    <a:pt x="190215" y="1205865"/>
                    <a:pt x="127350" y="1138238"/>
                  </a:cubicBezTo>
                  <a:cubicBezTo>
                    <a:pt x="65438" y="1070610"/>
                    <a:pt x="21623" y="981075"/>
                    <a:pt x="29243" y="889635"/>
                  </a:cubicBezTo>
                  <a:cubicBezTo>
                    <a:pt x="34958" y="824865"/>
                    <a:pt x="66390" y="762953"/>
                    <a:pt x="60675" y="698182"/>
                  </a:cubicBezTo>
                  <a:cubicBezTo>
                    <a:pt x="55913" y="641985"/>
                    <a:pt x="25433" y="591503"/>
                    <a:pt x="10193" y="536257"/>
                  </a:cubicBezTo>
                  <a:cubicBezTo>
                    <a:pt x="-36479" y="360997"/>
                    <a:pt x="94013" y="179070"/>
                    <a:pt x="63533" y="0"/>
                  </a:cubicBezTo>
                  <a:cubicBezTo>
                    <a:pt x="154021" y="172403"/>
                    <a:pt x="246413" y="357188"/>
                    <a:pt x="232125" y="551497"/>
                  </a:cubicBezTo>
                  <a:cubicBezTo>
                    <a:pt x="228315" y="606743"/>
                    <a:pt x="214980" y="661988"/>
                    <a:pt x="215933" y="717232"/>
                  </a:cubicBezTo>
                  <a:cubicBezTo>
                    <a:pt x="217838" y="811530"/>
                    <a:pt x="259748" y="900113"/>
                    <a:pt x="293085" y="988695"/>
                  </a:cubicBezTo>
                  <a:cubicBezTo>
                    <a:pt x="326423" y="1077278"/>
                    <a:pt x="352140" y="1175385"/>
                    <a:pt x="321660" y="1264920"/>
                  </a:cubicBezTo>
                  <a:lnTo>
                    <a:pt x="281655" y="1267778"/>
                  </a:ln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3"/>
            <p:cNvSpPr/>
            <p:nvPr/>
          </p:nvSpPr>
          <p:spPr>
            <a:xfrm flipH="1">
              <a:off x="2242311" y="5497000"/>
              <a:ext cx="261105" cy="1153363"/>
            </a:xfrm>
            <a:custGeom>
              <a:avLst/>
              <a:gdLst/>
              <a:ahLst/>
              <a:cxnLst/>
              <a:rect l="l" t="t" r="r" b="b"/>
              <a:pathLst>
                <a:path w="326467" h="1442084" extrusionOk="0">
                  <a:moveTo>
                    <a:pt x="255312" y="1442085"/>
                  </a:moveTo>
                  <a:cubicBezTo>
                    <a:pt x="171492" y="1382078"/>
                    <a:pt x="157204" y="1364932"/>
                    <a:pt x="93387" y="1283970"/>
                  </a:cubicBezTo>
                  <a:cubicBezTo>
                    <a:pt x="28617" y="1203007"/>
                    <a:pt x="-13293" y="1098232"/>
                    <a:pt x="3852" y="996315"/>
                  </a:cubicBezTo>
                  <a:cubicBezTo>
                    <a:pt x="15282" y="923925"/>
                    <a:pt x="55287" y="857250"/>
                    <a:pt x="55287" y="783907"/>
                  </a:cubicBezTo>
                  <a:cubicBezTo>
                    <a:pt x="55287" y="720090"/>
                    <a:pt x="23854" y="661035"/>
                    <a:pt x="12425" y="598170"/>
                  </a:cubicBezTo>
                  <a:cubicBezTo>
                    <a:pt x="-25675" y="397192"/>
                    <a:pt x="135297" y="203835"/>
                    <a:pt x="115294" y="0"/>
                  </a:cubicBezTo>
                  <a:cubicBezTo>
                    <a:pt x="202925" y="200977"/>
                    <a:pt x="291507" y="415290"/>
                    <a:pt x="260075" y="632460"/>
                  </a:cubicBezTo>
                  <a:cubicBezTo>
                    <a:pt x="251502" y="694372"/>
                    <a:pt x="232452" y="754380"/>
                    <a:pt x="228642" y="817245"/>
                  </a:cubicBezTo>
                  <a:cubicBezTo>
                    <a:pt x="222927" y="923925"/>
                    <a:pt x="262932" y="1025842"/>
                    <a:pt x="293412" y="1127760"/>
                  </a:cubicBezTo>
                  <a:cubicBezTo>
                    <a:pt x="323892" y="1229678"/>
                    <a:pt x="344847" y="1342073"/>
                    <a:pt x="302937" y="1440180"/>
                  </a:cubicBezTo>
                  <a:lnTo>
                    <a:pt x="255312" y="144208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3"/>
            <p:cNvSpPr/>
            <p:nvPr/>
          </p:nvSpPr>
          <p:spPr>
            <a:xfrm flipH="1">
              <a:off x="2196446" y="5673775"/>
              <a:ext cx="636864" cy="988815"/>
            </a:xfrm>
            <a:custGeom>
              <a:avLst/>
              <a:gdLst/>
              <a:ahLst/>
              <a:cxnLst/>
              <a:rect l="l" t="t" r="r" b="b"/>
              <a:pathLst>
                <a:path w="796290" h="1236345" extrusionOk="0">
                  <a:moveTo>
                    <a:pt x="755332" y="1236345"/>
                  </a:moveTo>
                  <a:cubicBezTo>
                    <a:pt x="653415" y="1219200"/>
                    <a:pt x="633413" y="1209675"/>
                    <a:pt x="540068" y="1164908"/>
                  </a:cubicBezTo>
                  <a:cubicBezTo>
                    <a:pt x="446722" y="1120140"/>
                    <a:pt x="363855" y="1043940"/>
                    <a:pt x="334328" y="944880"/>
                  </a:cubicBezTo>
                  <a:cubicBezTo>
                    <a:pt x="313372" y="874395"/>
                    <a:pt x="320040" y="797243"/>
                    <a:pt x="287655" y="731520"/>
                  </a:cubicBezTo>
                  <a:cubicBezTo>
                    <a:pt x="260032" y="674370"/>
                    <a:pt x="205740" y="634365"/>
                    <a:pt x="167640" y="582930"/>
                  </a:cubicBezTo>
                  <a:cubicBezTo>
                    <a:pt x="45720" y="419100"/>
                    <a:pt x="106680" y="174308"/>
                    <a:pt x="0" y="0"/>
                  </a:cubicBezTo>
                  <a:cubicBezTo>
                    <a:pt x="165735" y="142875"/>
                    <a:pt x="340043" y="297180"/>
                    <a:pt x="405765" y="506730"/>
                  </a:cubicBezTo>
                  <a:cubicBezTo>
                    <a:pt x="424815" y="566737"/>
                    <a:pt x="434340" y="628650"/>
                    <a:pt x="458153" y="686752"/>
                  </a:cubicBezTo>
                  <a:cubicBezTo>
                    <a:pt x="499110" y="784860"/>
                    <a:pt x="580072" y="860108"/>
                    <a:pt x="651510" y="938212"/>
                  </a:cubicBezTo>
                  <a:cubicBezTo>
                    <a:pt x="722947" y="1016318"/>
                    <a:pt x="790575" y="1108710"/>
                    <a:pt x="796290" y="1215390"/>
                  </a:cubicBezTo>
                  <a:lnTo>
                    <a:pt x="755332" y="1236345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5" name="Google Shape;1825;p23"/>
            <p:cNvGrpSpPr/>
            <p:nvPr/>
          </p:nvGrpSpPr>
          <p:grpSpPr>
            <a:xfrm flipH="1">
              <a:off x="-290826" y="5886356"/>
              <a:ext cx="543906" cy="1071611"/>
              <a:chOff x="8191513" y="2954403"/>
              <a:chExt cx="679920" cy="1339587"/>
            </a:xfrm>
          </p:grpSpPr>
          <p:sp>
            <p:nvSpPr>
              <p:cNvPr id="1826" name="Google Shape;1826;p23"/>
              <p:cNvSpPr/>
              <p:nvPr/>
            </p:nvSpPr>
            <p:spPr>
              <a:xfrm>
                <a:off x="8191513" y="2954403"/>
                <a:ext cx="679920" cy="1339587"/>
              </a:xfrm>
              <a:custGeom>
                <a:avLst/>
                <a:gdLst/>
                <a:ahLst/>
                <a:cxnLst/>
                <a:rect l="l" t="t" r="r" b="b"/>
                <a:pathLst>
                  <a:path w="679920" h="1339587" extrusionOk="0">
                    <a:moveTo>
                      <a:pt x="129226" y="707707"/>
                    </a:moveTo>
                    <a:cubicBezTo>
                      <a:pt x="176851" y="650557"/>
                      <a:pt x="236858" y="600075"/>
                      <a:pt x="264481" y="531495"/>
                    </a:cubicBezTo>
                    <a:cubicBezTo>
                      <a:pt x="289246" y="468630"/>
                      <a:pt x="285435" y="396240"/>
                      <a:pt x="314963" y="335280"/>
                    </a:cubicBezTo>
                    <a:cubicBezTo>
                      <a:pt x="347348" y="267652"/>
                      <a:pt x="414976" y="226695"/>
                      <a:pt x="474983" y="180975"/>
                    </a:cubicBezTo>
                    <a:cubicBezTo>
                      <a:pt x="534990" y="136207"/>
                      <a:pt x="594046" y="75247"/>
                      <a:pt x="593093" y="0"/>
                    </a:cubicBezTo>
                    <a:cubicBezTo>
                      <a:pt x="678818" y="192405"/>
                      <a:pt x="699773" y="411480"/>
                      <a:pt x="661673" y="619125"/>
                    </a:cubicBezTo>
                    <a:cubicBezTo>
                      <a:pt x="623573" y="826770"/>
                      <a:pt x="528323" y="1022032"/>
                      <a:pt x="396878" y="1186815"/>
                    </a:cubicBezTo>
                    <a:cubicBezTo>
                      <a:pt x="356873" y="1237298"/>
                      <a:pt x="311153" y="1285875"/>
                      <a:pt x="254003" y="1314450"/>
                    </a:cubicBezTo>
                    <a:cubicBezTo>
                      <a:pt x="196853" y="1343977"/>
                      <a:pt x="124463" y="1350645"/>
                      <a:pt x="69218" y="1317307"/>
                    </a:cubicBezTo>
                    <a:lnTo>
                      <a:pt x="69218" y="1317307"/>
                    </a:lnTo>
                    <a:cubicBezTo>
                      <a:pt x="-17460" y="1265873"/>
                      <a:pt x="638" y="1126807"/>
                      <a:pt x="3496" y="1039177"/>
                    </a:cubicBezTo>
                    <a:cubicBezTo>
                      <a:pt x="8258" y="919163"/>
                      <a:pt x="52073" y="800100"/>
                      <a:pt x="129226" y="7077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3"/>
              <p:cNvSpPr/>
              <p:nvPr/>
            </p:nvSpPr>
            <p:spPr>
              <a:xfrm>
                <a:off x="8301689" y="3128809"/>
                <a:ext cx="462055" cy="1157079"/>
              </a:xfrm>
              <a:custGeom>
                <a:avLst/>
                <a:gdLst/>
                <a:ahLst/>
                <a:cxnLst/>
                <a:rect l="l" t="t" r="r" b="b"/>
                <a:pathLst>
                  <a:path w="462055" h="1157079" extrusionOk="0">
                    <a:moveTo>
                      <a:pt x="7620" y="1153379"/>
                    </a:moveTo>
                    <a:cubicBezTo>
                      <a:pt x="19050" y="990501"/>
                      <a:pt x="80963" y="838101"/>
                      <a:pt x="153352" y="694274"/>
                    </a:cubicBezTo>
                    <a:cubicBezTo>
                      <a:pt x="226695" y="548541"/>
                      <a:pt x="312420" y="408524"/>
                      <a:pt x="378143" y="258981"/>
                    </a:cubicBezTo>
                    <a:cubicBezTo>
                      <a:pt x="414338" y="177066"/>
                      <a:pt x="443865" y="92294"/>
                      <a:pt x="461963" y="4664"/>
                    </a:cubicBezTo>
                    <a:cubicBezTo>
                      <a:pt x="462915" y="-99"/>
                      <a:pt x="456247" y="-2004"/>
                      <a:pt x="455295" y="2759"/>
                    </a:cubicBezTo>
                    <a:cubicBezTo>
                      <a:pt x="421957" y="164684"/>
                      <a:pt x="348615" y="313274"/>
                      <a:pt x="271463" y="458054"/>
                    </a:cubicBezTo>
                    <a:cubicBezTo>
                      <a:pt x="195263" y="599976"/>
                      <a:pt x="113347" y="739994"/>
                      <a:pt x="58102" y="892394"/>
                    </a:cubicBezTo>
                    <a:cubicBezTo>
                      <a:pt x="27622" y="977166"/>
                      <a:pt x="6668" y="1063844"/>
                      <a:pt x="0" y="1154331"/>
                    </a:cubicBezTo>
                    <a:cubicBezTo>
                      <a:pt x="0" y="1158141"/>
                      <a:pt x="6668" y="1158141"/>
                      <a:pt x="7620" y="1153379"/>
                    </a:cubicBezTo>
                    <a:lnTo>
                      <a:pt x="7620" y="1153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8" name="Google Shape;1828;p23"/>
            <p:cNvGrpSpPr/>
            <p:nvPr/>
          </p:nvGrpSpPr>
          <p:grpSpPr>
            <a:xfrm flipH="1">
              <a:off x="140433" y="6036462"/>
              <a:ext cx="431277" cy="947419"/>
              <a:chOff x="7793199" y="3142045"/>
              <a:chExt cx="539126" cy="1184339"/>
            </a:xfrm>
          </p:grpSpPr>
          <p:sp>
            <p:nvSpPr>
              <p:cNvPr id="1829" name="Google Shape;1829;p23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3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1" name="Google Shape;1831;p23"/>
            <p:cNvGrpSpPr/>
            <p:nvPr/>
          </p:nvGrpSpPr>
          <p:grpSpPr>
            <a:xfrm flipH="1">
              <a:off x="309808" y="6012841"/>
              <a:ext cx="924924" cy="1060933"/>
              <a:chOff x="6964378" y="3112518"/>
              <a:chExt cx="1156219" cy="1326239"/>
            </a:xfrm>
          </p:grpSpPr>
          <p:sp>
            <p:nvSpPr>
              <p:cNvPr id="1832" name="Google Shape;1832;p23"/>
              <p:cNvSpPr/>
              <p:nvPr/>
            </p:nvSpPr>
            <p:spPr>
              <a:xfrm>
                <a:off x="6964378" y="3113470"/>
                <a:ext cx="1156219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1156219" h="1325287" extrusionOk="0">
                    <a:moveTo>
                      <a:pt x="1148715" y="907733"/>
                    </a:moveTo>
                    <a:cubicBezTo>
                      <a:pt x="1148715" y="906780"/>
                      <a:pt x="1148715" y="905828"/>
                      <a:pt x="1147763" y="904875"/>
                    </a:cubicBezTo>
                    <a:cubicBezTo>
                      <a:pt x="1141095" y="905828"/>
                      <a:pt x="1134428" y="905828"/>
                      <a:pt x="1127760" y="905828"/>
                    </a:cubicBezTo>
                    <a:cubicBezTo>
                      <a:pt x="1020128" y="902018"/>
                      <a:pt x="921068" y="845820"/>
                      <a:pt x="827723" y="791528"/>
                    </a:cubicBezTo>
                    <a:cubicBezTo>
                      <a:pt x="919163" y="825818"/>
                      <a:pt x="1022985" y="824865"/>
                      <a:pt x="1114425" y="792480"/>
                    </a:cubicBezTo>
                    <a:cubicBezTo>
                      <a:pt x="1080135" y="706755"/>
                      <a:pt x="1030605" y="626745"/>
                      <a:pt x="980123" y="548640"/>
                    </a:cubicBezTo>
                    <a:cubicBezTo>
                      <a:pt x="956310" y="512445"/>
                      <a:pt x="932498" y="477203"/>
                      <a:pt x="908685" y="441008"/>
                    </a:cubicBezTo>
                    <a:cubicBezTo>
                      <a:pt x="886778" y="446722"/>
                      <a:pt x="862965" y="447675"/>
                      <a:pt x="840105" y="444818"/>
                    </a:cubicBezTo>
                    <a:cubicBezTo>
                      <a:pt x="784860" y="438150"/>
                      <a:pt x="733425" y="410528"/>
                      <a:pt x="686753" y="379095"/>
                    </a:cubicBezTo>
                    <a:cubicBezTo>
                      <a:pt x="738188" y="373380"/>
                      <a:pt x="790575" y="366713"/>
                      <a:pt x="837248" y="344805"/>
                    </a:cubicBezTo>
                    <a:cubicBezTo>
                      <a:pt x="838200" y="343853"/>
                      <a:pt x="840105" y="343853"/>
                      <a:pt x="841057" y="342900"/>
                    </a:cubicBezTo>
                    <a:cubicBezTo>
                      <a:pt x="760095" y="226695"/>
                      <a:pt x="677228" y="112395"/>
                      <a:pt x="590550" y="0"/>
                    </a:cubicBezTo>
                    <a:cubicBezTo>
                      <a:pt x="588645" y="2858"/>
                      <a:pt x="587693" y="4763"/>
                      <a:pt x="585788" y="7620"/>
                    </a:cubicBezTo>
                    <a:cubicBezTo>
                      <a:pt x="534353" y="90488"/>
                      <a:pt x="448628" y="142875"/>
                      <a:pt x="363855" y="195263"/>
                    </a:cubicBezTo>
                    <a:cubicBezTo>
                      <a:pt x="411480" y="246697"/>
                      <a:pt x="463868" y="294322"/>
                      <a:pt x="521018" y="334328"/>
                    </a:cubicBezTo>
                    <a:cubicBezTo>
                      <a:pt x="449580" y="331470"/>
                      <a:pt x="383857" y="298133"/>
                      <a:pt x="320993" y="265747"/>
                    </a:cubicBezTo>
                    <a:cubicBezTo>
                      <a:pt x="309563" y="260033"/>
                      <a:pt x="297180" y="253365"/>
                      <a:pt x="285750" y="245745"/>
                    </a:cubicBezTo>
                    <a:cubicBezTo>
                      <a:pt x="279082" y="250508"/>
                      <a:pt x="272415" y="255270"/>
                      <a:pt x="265748" y="260033"/>
                    </a:cubicBezTo>
                    <a:cubicBezTo>
                      <a:pt x="214313" y="299085"/>
                      <a:pt x="170498" y="345758"/>
                      <a:pt x="133350" y="397193"/>
                    </a:cubicBezTo>
                    <a:cubicBezTo>
                      <a:pt x="229553" y="457200"/>
                      <a:pt x="342900" y="490538"/>
                      <a:pt x="456248" y="489585"/>
                    </a:cubicBezTo>
                    <a:cubicBezTo>
                      <a:pt x="402907" y="536258"/>
                      <a:pt x="324803" y="537210"/>
                      <a:pt x="253365" y="535305"/>
                    </a:cubicBezTo>
                    <a:cubicBezTo>
                      <a:pt x="203835" y="534353"/>
                      <a:pt x="154305" y="533400"/>
                      <a:pt x="104775" y="532447"/>
                    </a:cubicBezTo>
                    <a:cubicBezTo>
                      <a:pt x="89535" y="532447"/>
                      <a:pt x="73343" y="531495"/>
                      <a:pt x="58103" y="528638"/>
                    </a:cubicBezTo>
                    <a:cubicBezTo>
                      <a:pt x="22860" y="611505"/>
                      <a:pt x="2858" y="700088"/>
                      <a:pt x="0" y="790575"/>
                    </a:cubicBezTo>
                    <a:cubicBezTo>
                      <a:pt x="91440" y="799147"/>
                      <a:pt x="185738" y="784860"/>
                      <a:pt x="277178" y="770572"/>
                    </a:cubicBezTo>
                    <a:cubicBezTo>
                      <a:pt x="215265" y="836295"/>
                      <a:pt x="140018" y="888683"/>
                      <a:pt x="57150" y="925830"/>
                    </a:cubicBezTo>
                    <a:cubicBezTo>
                      <a:pt x="42863" y="931545"/>
                      <a:pt x="28575" y="938213"/>
                      <a:pt x="13335" y="940118"/>
                    </a:cubicBezTo>
                    <a:cubicBezTo>
                      <a:pt x="14288" y="945833"/>
                      <a:pt x="16193" y="951547"/>
                      <a:pt x="17145" y="958215"/>
                    </a:cubicBezTo>
                    <a:cubicBezTo>
                      <a:pt x="40958" y="1056323"/>
                      <a:pt x="89535" y="1150620"/>
                      <a:pt x="161925" y="1219200"/>
                    </a:cubicBezTo>
                    <a:cubicBezTo>
                      <a:pt x="223838" y="1190625"/>
                      <a:pt x="286703" y="1161098"/>
                      <a:pt x="348615" y="1132523"/>
                    </a:cubicBezTo>
                    <a:cubicBezTo>
                      <a:pt x="338138" y="1171575"/>
                      <a:pt x="325755" y="1209675"/>
                      <a:pt x="302895" y="1243013"/>
                    </a:cubicBezTo>
                    <a:cubicBezTo>
                      <a:pt x="291465" y="1260158"/>
                      <a:pt x="276225" y="1275398"/>
                      <a:pt x="259080" y="1286828"/>
                    </a:cubicBezTo>
                    <a:cubicBezTo>
                      <a:pt x="261938" y="1287780"/>
                      <a:pt x="263843" y="1289685"/>
                      <a:pt x="266700" y="1290638"/>
                    </a:cubicBezTo>
                    <a:cubicBezTo>
                      <a:pt x="392430" y="1346835"/>
                      <a:pt x="559118" y="1316355"/>
                      <a:pt x="637223" y="1204913"/>
                    </a:cubicBezTo>
                    <a:cubicBezTo>
                      <a:pt x="641032" y="1210628"/>
                      <a:pt x="644843" y="1215390"/>
                      <a:pt x="648653" y="1221105"/>
                    </a:cubicBezTo>
                    <a:cubicBezTo>
                      <a:pt x="689610" y="1273493"/>
                      <a:pt x="750570" y="1309688"/>
                      <a:pt x="816293" y="1321118"/>
                    </a:cubicBezTo>
                    <a:cubicBezTo>
                      <a:pt x="890588" y="1334453"/>
                      <a:pt x="969645" y="1315403"/>
                      <a:pt x="1029653" y="1269683"/>
                    </a:cubicBezTo>
                    <a:cubicBezTo>
                      <a:pt x="1031557" y="1268730"/>
                      <a:pt x="1032510" y="1266825"/>
                      <a:pt x="1034415" y="1265873"/>
                    </a:cubicBezTo>
                    <a:cubicBezTo>
                      <a:pt x="1007745" y="1251585"/>
                      <a:pt x="986790" y="1230630"/>
                      <a:pt x="967740" y="1206818"/>
                    </a:cubicBezTo>
                    <a:cubicBezTo>
                      <a:pt x="929640" y="1161098"/>
                      <a:pt x="900113" y="1107758"/>
                      <a:pt x="879157" y="1052513"/>
                    </a:cubicBezTo>
                    <a:cubicBezTo>
                      <a:pt x="943928" y="1112520"/>
                      <a:pt x="1027748" y="1150620"/>
                      <a:pt x="1115378" y="1162050"/>
                    </a:cubicBezTo>
                    <a:cubicBezTo>
                      <a:pt x="1155382" y="1084898"/>
                      <a:pt x="1164907" y="992505"/>
                      <a:pt x="1148715" y="9077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3"/>
              <p:cNvSpPr/>
              <p:nvPr/>
            </p:nvSpPr>
            <p:spPr>
              <a:xfrm>
                <a:off x="7527095" y="3112518"/>
                <a:ext cx="593165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593165" h="1325287" extrusionOk="0">
                    <a:moveTo>
                      <a:pt x="140229" y="1269683"/>
                    </a:moveTo>
                    <a:cubicBezTo>
                      <a:pt x="174519" y="1295400"/>
                      <a:pt x="214524" y="1313498"/>
                      <a:pt x="256434" y="1321118"/>
                    </a:cubicBezTo>
                    <a:cubicBezTo>
                      <a:pt x="330729" y="1334453"/>
                      <a:pt x="409787" y="1315403"/>
                      <a:pt x="469794" y="1269683"/>
                    </a:cubicBezTo>
                    <a:cubicBezTo>
                      <a:pt x="471699" y="1268730"/>
                      <a:pt x="472651" y="1266825"/>
                      <a:pt x="474557" y="1265873"/>
                    </a:cubicBezTo>
                    <a:cubicBezTo>
                      <a:pt x="447887" y="1251585"/>
                      <a:pt x="426932" y="1230630"/>
                      <a:pt x="407882" y="1206818"/>
                    </a:cubicBezTo>
                    <a:cubicBezTo>
                      <a:pt x="369782" y="1161098"/>
                      <a:pt x="340254" y="1107758"/>
                      <a:pt x="319299" y="1052513"/>
                    </a:cubicBezTo>
                    <a:cubicBezTo>
                      <a:pt x="384069" y="1112520"/>
                      <a:pt x="467889" y="1150620"/>
                      <a:pt x="555519" y="1162050"/>
                    </a:cubicBezTo>
                    <a:cubicBezTo>
                      <a:pt x="592666" y="1085850"/>
                      <a:pt x="601239" y="992505"/>
                      <a:pt x="585999" y="907733"/>
                    </a:cubicBezTo>
                    <a:cubicBezTo>
                      <a:pt x="585999" y="906780"/>
                      <a:pt x="585999" y="905828"/>
                      <a:pt x="585046" y="904875"/>
                    </a:cubicBezTo>
                    <a:cubicBezTo>
                      <a:pt x="578379" y="905828"/>
                      <a:pt x="571712" y="905828"/>
                      <a:pt x="565044" y="905828"/>
                    </a:cubicBezTo>
                    <a:cubicBezTo>
                      <a:pt x="457412" y="902018"/>
                      <a:pt x="358351" y="845820"/>
                      <a:pt x="265007" y="791528"/>
                    </a:cubicBezTo>
                    <a:cubicBezTo>
                      <a:pt x="356446" y="825818"/>
                      <a:pt x="460269" y="824865"/>
                      <a:pt x="551709" y="792480"/>
                    </a:cubicBezTo>
                    <a:cubicBezTo>
                      <a:pt x="517419" y="706755"/>
                      <a:pt x="467889" y="626745"/>
                      <a:pt x="417407" y="548640"/>
                    </a:cubicBezTo>
                    <a:cubicBezTo>
                      <a:pt x="393594" y="512445"/>
                      <a:pt x="369782" y="477203"/>
                      <a:pt x="345969" y="441008"/>
                    </a:cubicBezTo>
                    <a:cubicBezTo>
                      <a:pt x="324062" y="446723"/>
                      <a:pt x="300249" y="447675"/>
                      <a:pt x="277389" y="444818"/>
                    </a:cubicBezTo>
                    <a:cubicBezTo>
                      <a:pt x="222144" y="438150"/>
                      <a:pt x="170709" y="410528"/>
                      <a:pt x="124037" y="379095"/>
                    </a:cubicBezTo>
                    <a:cubicBezTo>
                      <a:pt x="175471" y="373380"/>
                      <a:pt x="227859" y="366713"/>
                      <a:pt x="274532" y="344805"/>
                    </a:cubicBezTo>
                    <a:cubicBezTo>
                      <a:pt x="275484" y="343853"/>
                      <a:pt x="277389" y="343853"/>
                      <a:pt x="278341" y="342900"/>
                    </a:cubicBezTo>
                    <a:cubicBezTo>
                      <a:pt x="197379" y="226695"/>
                      <a:pt x="114512" y="112395"/>
                      <a:pt x="27834" y="0"/>
                    </a:cubicBezTo>
                    <a:cubicBezTo>
                      <a:pt x="25929" y="2858"/>
                      <a:pt x="24976" y="4763"/>
                      <a:pt x="23071" y="7620"/>
                    </a:cubicBezTo>
                    <a:cubicBezTo>
                      <a:pt x="16404" y="51435"/>
                      <a:pt x="-37888" y="387668"/>
                      <a:pt x="47837" y="694373"/>
                    </a:cubicBezTo>
                    <a:cubicBezTo>
                      <a:pt x="133562" y="1001078"/>
                      <a:pt x="76412" y="1203960"/>
                      <a:pt x="76412" y="1203960"/>
                    </a:cubicBezTo>
                    <a:lnTo>
                      <a:pt x="140229" y="1269683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4" name="Google Shape;1834;p23"/>
            <p:cNvGrpSpPr/>
            <p:nvPr/>
          </p:nvGrpSpPr>
          <p:grpSpPr>
            <a:xfrm flipH="1">
              <a:off x="1531896" y="5813970"/>
              <a:ext cx="726053" cy="1575729"/>
              <a:chOff x="5685287" y="2863915"/>
              <a:chExt cx="907616" cy="1969770"/>
            </a:xfrm>
          </p:grpSpPr>
          <p:sp>
            <p:nvSpPr>
              <p:cNvPr id="1835" name="Google Shape;1835;p23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3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3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8" name="Google Shape;1838;p23"/>
            <p:cNvGrpSpPr/>
            <p:nvPr/>
          </p:nvGrpSpPr>
          <p:grpSpPr>
            <a:xfrm flipH="1">
              <a:off x="1016226" y="5817018"/>
              <a:ext cx="692557" cy="1524677"/>
              <a:chOff x="6371781" y="2867726"/>
              <a:chExt cx="865744" cy="1905951"/>
            </a:xfrm>
          </p:grpSpPr>
          <p:sp>
            <p:nvSpPr>
              <p:cNvPr id="1839" name="Google Shape;1839;p23"/>
              <p:cNvSpPr/>
              <p:nvPr/>
            </p:nvSpPr>
            <p:spPr>
              <a:xfrm>
                <a:off x="6371781" y="2867726"/>
                <a:ext cx="736425" cy="1790700"/>
              </a:xfrm>
              <a:custGeom>
                <a:avLst/>
                <a:gdLst/>
                <a:ahLst/>
                <a:cxnLst/>
                <a:rect l="l" t="t" r="r" b="b"/>
                <a:pathLst>
                  <a:path w="736425" h="1790700" extrusionOk="0">
                    <a:moveTo>
                      <a:pt x="736425" y="0"/>
                    </a:moveTo>
                    <a:cubicBezTo>
                      <a:pt x="622125" y="66675"/>
                      <a:pt x="519255" y="145732"/>
                      <a:pt x="428768" y="234315"/>
                    </a:cubicBezTo>
                    <a:cubicBezTo>
                      <a:pt x="463058" y="277178"/>
                      <a:pt x="499253" y="318135"/>
                      <a:pt x="526875" y="340042"/>
                    </a:cubicBezTo>
                    <a:cubicBezTo>
                      <a:pt x="526875" y="340042"/>
                      <a:pt x="449723" y="317182"/>
                      <a:pt x="379238" y="284797"/>
                    </a:cubicBezTo>
                    <a:cubicBezTo>
                      <a:pt x="295418" y="374332"/>
                      <a:pt x="223980" y="473392"/>
                      <a:pt x="166830" y="579120"/>
                    </a:cubicBezTo>
                    <a:cubicBezTo>
                      <a:pt x="229695" y="633413"/>
                      <a:pt x="299228" y="690563"/>
                      <a:pt x="341138" y="718185"/>
                    </a:cubicBezTo>
                    <a:cubicBezTo>
                      <a:pt x="399240" y="755332"/>
                      <a:pt x="250650" y="713422"/>
                      <a:pt x="123968" y="665797"/>
                    </a:cubicBezTo>
                    <a:cubicBezTo>
                      <a:pt x="106823" y="703897"/>
                      <a:pt x="91583" y="741997"/>
                      <a:pt x="78248" y="782003"/>
                    </a:cubicBezTo>
                    <a:cubicBezTo>
                      <a:pt x="50625" y="860107"/>
                      <a:pt x="30623" y="942022"/>
                      <a:pt x="18240" y="1024890"/>
                    </a:cubicBezTo>
                    <a:cubicBezTo>
                      <a:pt x="104918" y="1069657"/>
                      <a:pt x="193500" y="1113473"/>
                      <a:pt x="214455" y="1117282"/>
                    </a:cubicBezTo>
                    <a:cubicBezTo>
                      <a:pt x="242078" y="1122998"/>
                      <a:pt x="120158" y="1123950"/>
                      <a:pt x="6810" y="1111567"/>
                    </a:cubicBezTo>
                    <a:cubicBezTo>
                      <a:pt x="3000" y="1154430"/>
                      <a:pt x="143" y="1197292"/>
                      <a:pt x="143" y="1241107"/>
                    </a:cubicBezTo>
                    <a:cubicBezTo>
                      <a:pt x="-810" y="1311592"/>
                      <a:pt x="3000" y="1383982"/>
                      <a:pt x="11573" y="1456373"/>
                    </a:cubicBezTo>
                    <a:cubicBezTo>
                      <a:pt x="43958" y="1461135"/>
                      <a:pt x="73485" y="1465898"/>
                      <a:pt x="84915" y="1464945"/>
                    </a:cubicBezTo>
                    <a:cubicBezTo>
                      <a:pt x="103965" y="1463992"/>
                      <a:pt x="64913" y="1504950"/>
                      <a:pt x="21098" y="1524953"/>
                    </a:cubicBezTo>
                    <a:cubicBezTo>
                      <a:pt x="28718" y="1573530"/>
                      <a:pt x="40148" y="1622107"/>
                      <a:pt x="53483" y="1669732"/>
                    </a:cubicBezTo>
                    <a:cubicBezTo>
                      <a:pt x="71580" y="1733550"/>
                      <a:pt x="96345" y="1771650"/>
                      <a:pt x="124920" y="1790700"/>
                    </a:cubicBezTo>
                    <a:cubicBezTo>
                      <a:pt x="299228" y="1196340"/>
                      <a:pt x="506873" y="569595"/>
                      <a:pt x="736425" y="0"/>
                    </a:cubicBezTo>
                    <a:cubicBezTo>
                      <a:pt x="736425" y="952"/>
                      <a:pt x="736425" y="0"/>
                      <a:pt x="73642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3"/>
              <p:cNvSpPr/>
              <p:nvPr/>
            </p:nvSpPr>
            <p:spPr>
              <a:xfrm>
                <a:off x="6488181" y="2872788"/>
                <a:ext cx="749344" cy="1806113"/>
              </a:xfrm>
              <a:custGeom>
                <a:avLst/>
                <a:gdLst/>
                <a:ahLst/>
                <a:cxnLst/>
                <a:rect l="l" t="t" r="r" b="b"/>
                <a:pathLst>
                  <a:path w="749344" h="1806113" extrusionOk="0">
                    <a:moveTo>
                      <a:pt x="360998" y="1284923"/>
                    </a:moveTo>
                    <a:cubicBezTo>
                      <a:pt x="394335" y="1312545"/>
                      <a:pt x="464820" y="1352550"/>
                      <a:pt x="532448" y="1387793"/>
                    </a:cubicBezTo>
                    <a:cubicBezTo>
                      <a:pt x="596265" y="1290637"/>
                      <a:pt x="646748" y="1186815"/>
                      <a:pt x="682943" y="1077277"/>
                    </a:cubicBezTo>
                    <a:cubicBezTo>
                      <a:pt x="688658" y="1060133"/>
                      <a:pt x="693420" y="1043940"/>
                      <a:pt x="698183" y="1026795"/>
                    </a:cubicBezTo>
                    <a:cubicBezTo>
                      <a:pt x="609600" y="1008698"/>
                      <a:pt x="501015" y="978218"/>
                      <a:pt x="544830" y="977265"/>
                    </a:cubicBezTo>
                    <a:cubicBezTo>
                      <a:pt x="576263" y="977265"/>
                      <a:pt x="649605" y="970598"/>
                      <a:pt x="714375" y="964883"/>
                    </a:cubicBezTo>
                    <a:cubicBezTo>
                      <a:pt x="745807" y="827723"/>
                      <a:pt x="756285" y="684848"/>
                      <a:pt x="744855" y="539115"/>
                    </a:cubicBezTo>
                    <a:cubicBezTo>
                      <a:pt x="658178" y="530543"/>
                      <a:pt x="552450" y="505777"/>
                      <a:pt x="591503" y="508635"/>
                    </a:cubicBezTo>
                    <a:cubicBezTo>
                      <a:pt x="621983" y="510540"/>
                      <a:pt x="683895" y="483870"/>
                      <a:pt x="736282" y="458152"/>
                    </a:cubicBezTo>
                    <a:cubicBezTo>
                      <a:pt x="717232" y="305752"/>
                      <a:pt x="675323" y="151448"/>
                      <a:pt x="610553" y="0"/>
                    </a:cubicBezTo>
                    <a:cubicBezTo>
                      <a:pt x="381000" y="568643"/>
                      <a:pt x="173355" y="1195387"/>
                      <a:pt x="0" y="1790700"/>
                    </a:cubicBezTo>
                    <a:cubicBezTo>
                      <a:pt x="53340" y="1825943"/>
                      <a:pt x="122873" y="1797368"/>
                      <a:pt x="200025" y="1739265"/>
                    </a:cubicBezTo>
                    <a:cubicBezTo>
                      <a:pt x="219075" y="1724977"/>
                      <a:pt x="238125" y="1709737"/>
                      <a:pt x="256223" y="1694498"/>
                    </a:cubicBezTo>
                    <a:cubicBezTo>
                      <a:pt x="222885" y="1642110"/>
                      <a:pt x="199073" y="1542098"/>
                      <a:pt x="220028" y="1564005"/>
                    </a:cubicBezTo>
                    <a:cubicBezTo>
                      <a:pt x="232410" y="1577340"/>
                      <a:pt x="273368" y="1612583"/>
                      <a:pt x="311468" y="1645920"/>
                    </a:cubicBezTo>
                    <a:cubicBezTo>
                      <a:pt x="375285" y="1586865"/>
                      <a:pt x="433388" y="1523048"/>
                      <a:pt x="483870" y="1455420"/>
                    </a:cubicBezTo>
                    <a:cubicBezTo>
                      <a:pt x="397193" y="1366837"/>
                      <a:pt x="312420" y="1243965"/>
                      <a:pt x="360998" y="1284923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6459553" y="2932495"/>
                <a:ext cx="629602" cy="1841182"/>
              </a:xfrm>
              <a:custGeom>
                <a:avLst/>
                <a:gdLst/>
                <a:ahLst/>
                <a:cxnLst/>
                <a:rect l="l" t="t" r="r" b="b"/>
                <a:pathLst>
                  <a:path w="629602" h="1841182" extrusionOk="0">
                    <a:moveTo>
                      <a:pt x="629603" y="1905"/>
                    </a:moveTo>
                    <a:cubicBezTo>
                      <a:pt x="507683" y="300990"/>
                      <a:pt x="396240" y="603885"/>
                      <a:pt x="294323" y="911543"/>
                    </a:cubicBezTo>
                    <a:cubicBezTo>
                      <a:pt x="192405" y="1218248"/>
                      <a:pt x="100013" y="1529715"/>
                      <a:pt x="11430" y="1841183"/>
                    </a:cubicBezTo>
                    <a:lnTo>
                      <a:pt x="0" y="1837373"/>
                    </a:lnTo>
                    <a:cubicBezTo>
                      <a:pt x="89535" y="1525905"/>
                      <a:pt x="182880" y="1215390"/>
                      <a:pt x="284798" y="908685"/>
                    </a:cubicBezTo>
                    <a:cubicBezTo>
                      <a:pt x="387668" y="601980"/>
                      <a:pt x="499110" y="298133"/>
                      <a:pt x="621983" y="0"/>
                    </a:cubicBezTo>
                    <a:lnTo>
                      <a:pt x="629603" y="1905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2" name="Google Shape;1842;p23"/>
            <p:cNvGrpSpPr/>
            <p:nvPr/>
          </p:nvGrpSpPr>
          <p:grpSpPr>
            <a:xfrm flipH="1">
              <a:off x="1920847" y="6027092"/>
              <a:ext cx="887102" cy="1239424"/>
              <a:chOff x="4997749" y="3130332"/>
              <a:chExt cx="1108938" cy="1549365"/>
            </a:xfrm>
          </p:grpSpPr>
          <p:sp>
            <p:nvSpPr>
              <p:cNvPr id="1843" name="Google Shape;1843;p23"/>
              <p:cNvSpPr/>
              <p:nvPr/>
            </p:nvSpPr>
            <p:spPr>
              <a:xfrm>
                <a:off x="4997749" y="3130332"/>
                <a:ext cx="1108938" cy="1471784"/>
              </a:xfrm>
              <a:custGeom>
                <a:avLst/>
                <a:gdLst/>
                <a:ahLst/>
                <a:cxnLst/>
                <a:rect l="l" t="t" r="r" b="b"/>
                <a:pathLst>
                  <a:path w="1108938" h="1471784" extrusionOk="0">
                    <a:moveTo>
                      <a:pt x="476920" y="1201386"/>
                    </a:moveTo>
                    <a:cubicBezTo>
                      <a:pt x="399767" y="1179478"/>
                      <a:pt x="320710" y="1164238"/>
                      <a:pt x="250225" y="1126138"/>
                    </a:cubicBezTo>
                    <a:cubicBezTo>
                      <a:pt x="179740" y="1088038"/>
                      <a:pt x="119732" y="1020411"/>
                      <a:pt x="116875" y="940401"/>
                    </a:cubicBezTo>
                    <a:cubicBezTo>
                      <a:pt x="114017" y="860391"/>
                      <a:pt x="191170" y="780381"/>
                      <a:pt x="268322" y="800384"/>
                    </a:cubicBezTo>
                    <a:cubicBezTo>
                      <a:pt x="299755" y="808956"/>
                      <a:pt x="337855" y="828959"/>
                      <a:pt x="358810" y="805146"/>
                    </a:cubicBezTo>
                    <a:cubicBezTo>
                      <a:pt x="378812" y="782286"/>
                      <a:pt x="356905" y="746091"/>
                      <a:pt x="332140" y="729898"/>
                    </a:cubicBezTo>
                    <a:cubicBezTo>
                      <a:pt x="290230" y="702276"/>
                      <a:pt x="240700" y="692751"/>
                      <a:pt x="192122" y="680368"/>
                    </a:cubicBezTo>
                    <a:cubicBezTo>
                      <a:pt x="144497" y="667034"/>
                      <a:pt x="94967" y="647984"/>
                      <a:pt x="64487" y="607978"/>
                    </a:cubicBezTo>
                    <a:cubicBezTo>
                      <a:pt x="34960" y="567973"/>
                      <a:pt x="34960" y="502251"/>
                      <a:pt x="76870" y="475581"/>
                    </a:cubicBezTo>
                    <a:cubicBezTo>
                      <a:pt x="92110" y="465103"/>
                      <a:pt x="112112" y="461293"/>
                      <a:pt x="125447" y="447958"/>
                    </a:cubicBezTo>
                    <a:cubicBezTo>
                      <a:pt x="147355" y="425098"/>
                      <a:pt x="138782" y="386998"/>
                      <a:pt x="119732" y="362233"/>
                    </a:cubicBezTo>
                    <a:cubicBezTo>
                      <a:pt x="99730" y="337468"/>
                      <a:pt x="72107" y="322228"/>
                      <a:pt x="49247" y="300321"/>
                    </a:cubicBezTo>
                    <a:cubicBezTo>
                      <a:pt x="-29810" y="224121"/>
                      <a:pt x="-10760" y="72673"/>
                      <a:pt x="85442" y="19333"/>
                    </a:cubicBezTo>
                    <a:cubicBezTo>
                      <a:pt x="181645" y="-34007"/>
                      <a:pt x="320710" y="28858"/>
                      <a:pt x="343570" y="136491"/>
                    </a:cubicBezTo>
                    <a:cubicBezTo>
                      <a:pt x="350237" y="169828"/>
                      <a:pt x="348332" y="205071"/>
                      <a:pt x="360715" y="236503"/>
                    </a:cubicBezTo>
                    <a:cubicBezTo>
                      <a:pt x="373097" y="267936"/>
                      <a:pt x="410245" y="294606"/>
                      <a:pt x="440725" y="279366"/>
                    </a:cubicBezTo>
                    <a:cubicBezTo>
                      <a:pt x="471205" y="264126"/>
                      <a:pt x="472157" y="220311"/>
                      <a:pt x="491207" y="191736"/>
                    </a:cubicBezTo>
                    <a:cubicBezTo>
                      <a:pt x="521687" y="143158"/>
                      <a:pt x="598840" y="145063"/>
                      <a:pt x="641703" y="183163"/>
                    </a:cubicBezTo>
                    <a:cubicBezTo>
                      <a:pt x="684565" y="221263"/>
                      <a:pt x="697900" y="282223"/>
                      <a:pt x="699805" y="339373"/>
                    </a:cubicBezTo>
                    <a:cubicBezTo>
                      <a:pt x="701710" y="396523"/>
                      <a:pt x="693137" y="454626"/>
                      <a:pt x="701710" y="510823"/>
                    </a:cubicBezTo>
                    <a:cubicBezTo>
                      <a:pt x="704567" y="530826"/>
                      <a:pt x="713140" y="553686"/>
                      <a:pt x="732190" y="558448"/>
                    </a:cubicBezTo>
                    <a:cubicBezTo>
                      <a:pt x="763622" y="566068"/>
                      <a:pt x="779815" y="524158"/>
                      <a:pt x="796007" y="496536"/>
                    </a:cubicBezTo>
                    <a:cubicBezTo>
                      <a:pt x="834107" y="429861"/>
                      <a:pt x="936978" y="425098"/>
                      <a:pt x="998890" y="469866"/>
                    </a:cubicBezTo>
                    <a:cubicBezTo>
                      <a:pt x="1060803" y="515586"/>
                      <a:pt x="1089378" y="594643"/>
                      <a:pt x="1100807" y="670843"/>
                    </a:cubicBezTo>
                    <a:cubicBezTo>
                      <a:pt x="1100807" y="670843"/>
                      <a:pt x="1100807" y="670843"/>
                      <a:pt x="1100807" y="670843"/>
                    </a:cubicBezTo>
                    <a:cubicBezTo>
                      <a:pt x="1118905" y="793716"/>
                      <a:pt x="1103665" y="917541"/>
                      <a:pt x="1085567" y="1039461"/>
                    </a:cubicBezTo>
                    <a:cubicBezTo>
                      <a:pt x="1067470" y="1157571"/>
                      <a:pt x="1068422" y="1284253"/>
                      <a:pt x="1046515" y="1399506"/>
                    </a:cubicBezTo>
                    <a:cubicBezTo>
                      <a:pt x="1015082" y="1562384"/>
                      <a:pt x="892210" y="1406173"/>
                      <a:pt x="816010" y="1355691"/>
                    </a:cubicBezTo>
                    <a:cubicBezTo>
                      <a:pt x="710282" y="1289016"/>
                      <a:pt x="595982" y="1235676"/>
                      <a:pt x="476920" y="12013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5203012" y="3417822"/>
                <a:ext cx="850127" cy="1261875"/>
              </a:xfrm>
              <a:custGeom>
                <a:avLst/>
                <a:gdLst/>
                <a:ahLst/>
                <a:cxnLst/>
                <a:rect l="l" t="t" r="r" b="b"/>
                <a:pathLst>
                  <a:path w="850127" h="1261875" extrusionOk="0">
                    <a:moveTo>
                      <a:pt x="642179" y="384306"/>
                    </a:moveTo>
                    <a:cubicBezTo>
                      <a:pt x="642179" y="379543"/>
                      <a:pt x="634559" y="380496"/>
                      <a:pt x="634559" y="385258"/>
                    </a:cubicBezTo>
                    <a:cubicBezTo>
                      <a:pt x="647894" y="637671"/>
                      <a:pt x="692662" y="885321"/>
                      <a:pt x="778387" y="1122493"/>
                    </a:cubicBezTo>
                    <a:cubicBezTo>
                      <a:pt x="643132" y="880558"/>
                      <a:pt x="494541" y="647196"/>
                      <a:pt x="332616" y="422406"/>
                    </a:cubicBezTo>
                    <a:cubicBezTo>
                      <a:pt x="332616" y="422406"/>
                      <a:pt x="332616" y="422406"/>
                      <a:pt x="332616" y="421453"/>
                    </a:cubicBezTo>
                    <a:cubicBezTo>
                      <a:pt x="316424" y="321441"/>
                      <a:pt x="311662" y="220476"/>
                      <a:pt x="317377" y="119511"/>
                    </a:cubicBezTo>
                    <a:cubicBezTo>
                      <a:pt x="317377" y="114748"/>
                      <a:pt x="309757" y="113796"/>
                      <a:pt x="309757" y="118558"/>
                    </a:cubicBezTo>
                    <a:cubicBezTo>
                      <a:pt x="304041" y="215713"/>
                      <a:pt x="308804" y="312868"/>
                      <a:pt x="323091" y="408118"/>
                    </a:cubicBezTo>
                    <a:cubicBezTo>
                      <a:pt x="287849" y="359541"/>
                      <a:pt x="251654" y="310963"/>
                      <a:pt x="215459" y="263338"/>
                    </a:cubicBezTo>
                    <a:cubicBezTo>
                      <a:pt x="147832" y="174756"/>
                      <a:pt x="78299" y="87126"/>
                      <a:pt x="6862" y="1401"/>
                    </a:cubicBezTo>
                    <a:cubicBezTo>
                      <a:pt x="4004" y="-2409"/>
                      <a:pt x="-2663" y="2353"/>
                      <a:pt x="1147" y="6163"/>
                    </a:cubicBezTo>
                    <a:cubicBezTo>
                      <a:pt x="75441" y="95698"/>
                      <a:pt x="147832" y="187138"/>
                      <a:pt x="218316" y="279531"/>
                    </a:cubicBezTo>
                    <a:cubicBezTo>
                      <a:pt x="163072" y="261433"/>
                      <a:pt x="107827" y="243336"/>
                      <a:pt x="52582" y="226191"/>
                    </a:cubicBezTo>
                    <a:cubicBezTo>
                      <a:pt x="47819" y="224286"/>
                      <a:pt x="44962" y="231906"/>
                      <a:pt x="49724" y="233811"/>
                    </a:cubicBezTo>
                    <a:cubicBezTo>
                      <a:pt x="107827" y="252861"/>
                      <a:pt x="166882" y="271911"/>
                      <a:pt x="224984" y="290961"/>
                    </a:cubicBezTo>
                    <a:cubicBezTo>
                      <a:pt x="224984" y="290961"/>
                      <a:pt x="225937" y="290961"/>
                      <a:pt x="225937" y="290961"/>
                    </a:cubicBezTo>
                    <a:cubicBezTo>
                      <a:pt x="349762" y="455743"/>
                      <a:pt x="466919" y="625288"/>
                      <a:pt x="576457" y="799596"/>
                    </a:cubicBezTo>
                    <a:cubicBezTo>
                      <a:pt x="441202" y="730063"/>
                      <a:pt x="299279" y="672913"/>
                      <a:pt x="152594" y="630051"/>
                    </a:cubicBezTo>
                    <a:cubicBezTo>
                      <a:pt x="147832" y="629098"/>
                      <a:pt x="144974" y="635766"/>
                      <a:pt x="149737" y="637671"/>
                    </a:cubicBezTo>
                    <a:cubicBezTo>
                      <a:pt x="300232" y="681486"/>
                      <a:pt x="445964" y="740541"/>
                      <a:pt x="584077" y="812931"/>
                    </a:cubicBezTo>
                    <a:cubicBezTo>
                      <a:pt x="616462" y="865318"/>
                      <a:pt x="648847" y="917706"/>
                      <a:pt x="680279" y="971046"/>
                    </a:cubicBezTo>
                    <a:cubicBezTo>
                      <a:pt x="736477" y="1066296"/>
                      <a:pt x="790769" y="1162498"/>
                      <a:pt x="842204" y="1259653"/>
                    </a:cubicBezTo>
                    <a:cubicBezTo>
                      <a:pt x="844109" y="1264416"/>
                      <a:pt x="851729" y="1260606"/>
                      <a:pt x="849824" y="1256796"/>
                    </a:cubicBezTo>
                    <a:cubicBezTo>
                      <a:pt x="833632" y="1226316"/>
                      <a:pt x="817439" y="1196788"/>
                      <a:pt x="800294" y="1166308"/>
                    </a:cubicBezTo>
                    <a:cubicBezTo>
                      <a:pt x="800294" y="1165356"/>
                      <a:pt x="800294" y="1165356"/>
                      <a:pt x="800294" y="1164403"/>
                    </a:cubicBezTo>
                    <a:cubicBezTo>
                      <a:pt x="705044" y="912943"/>
                      <a:pt x="655514" y="651958"/>
                      <a:pt x="642179" y="384306"/>
                    </a:cubicBezTo>
                    <a:close/>
                  </a:path>
                </a:pathLst>
              </a:custGeom>
              <a:solidFill>
                <a:srgbClr val="317A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5" name="Google Shape;1845;p23"/>
            <p:cNvSpPr/>
            <p:nvPr/>
          </p:nvSpPr>
          <p:spPr>
            <a:xfrm flipH="1">
              <a:off x="1166158" y="5308034"/>
              <a:ext cx="73132" cy="73132"/>
            </a:xfrm>
            <a:custGeom>
              <a:avLst/>
              <a:gdLst/>
              <a:ahLst/>
              <a:cxnLst/>
              <a:rect l="l" t="t" r="r" b="b"/>
              <a:pathLst>
                <a:path w="91439" h="91439" extrusionOk="0">
                  <a:moveTo>
                    <a:pt x="91440" y="45720"/>
                  </a:moveTo>
                  <a:cubicBezTo>
                    <a:pt x="91440" y="70485"/>
                    <a:pt x="71438" y="91440"/>
                    <a:pt x="45720" y="91440"/>
                  </a:cubicBezTo>
                  <a:cubicBezTo>
                    <a:pt x="20955" y="91440"/>
                    <a:pt x="0" y="71438"/>
                    <a:pt x="0" y="45720"/>
                  </a:cubicBezTo>
                  <a:cubicBezTo>
                    <a:pt x="0" y="20955"/>
                    <a:pt x="20002" y="0"/>
                    <a:pt x="45720" y="0"/>
                  </a:cubicBezTo>
                  <a:cubicBezTo>
                    <a:pt x="71438" y="0"/>
                    <a:pt x="91440" y="20002"/>
                    <a:pt x="91440" y="4572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3"/>
            <p:cNvSpPr/>
            <p:nvPr/>
          </p:nvSpPr>
          <p:spPr>
            <a:xfrm flipH="1">
              <a:off x="865944" y="5149547"/>
              <a:ext cx="68562" cy="68562"/>
            </a:xfrm>
            <a:custGeom>
              <a:avLst/>
              <a:gdLst/>
              <a:ahLst/>
              <a:cxnLst/>
              <a:rect l="l" t="t" r="r" b="b"/>
              <a:pathLst>
                <a:path w="85725" h="85725" extrusionOk="0">
                  <a:moveTo>
                    <a:pt x="85725" y="42863"/>
                  </a:moveTo>
                  <a:cubicBezTo>
                    <a:pt x="85725" y="66675"/>
                    <a:pt x="66675" y="85725"/>
                    <a:pt x="42863" y="85725"/>
                  </a:cubicBezTo>
                  <a:cubicBezTo>
                    <a:pt x="19050" y="85725"/>
                    <a:pt x="0" y="66675"/>
                    <a:pt x="0" y="42863"/>
                  </a:cubicBezTo>
                  <a:cubicBezTo>
                    <a:pt x="0" y="19050"/>
                    <a:pt x="19050" y="0"/>
                    <a:pt x="42863" y="0"/>
                  </a:cubicBezTo>
                  <a:cubicBezTo>
                    <a:pt x="66675" y="0"/>
                    <a:pt x="85725" y="19050"/>
                    <a:pt x="85725" y="42863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3"/>
            <p:cNvSpPr/>
            <p:nvPr/>
          </p:nvSpPr>
          <p:spPr>
            <a:xfrm flipH="1">
              <a:off x="1886973" y="5238696"/>
              <a:ext cx="77704" cy="77703"/>
            </a:xfrm>
            <a:custGeom>
              <a:avLst/>
              <a:gdLst/>
              <a:ahLst/>
              <a:cxnLst/>
              <a:rect l="l" t="t" r="r" b="b"/>
              <a:pathLst>
                <a:path w="97155" h="97154" extrusionOk="0">
                  <a:moveTo>
                    <a:pt x="97155" y="48578"/>
                  </a:moveTo>
                  <a:cubicBezTo>
                    <a:pt x="97155" y="75248"/>
                    <a:pt x="75247" y="97155"/>
                    <a:pt x="48578" y="97155"/>
                  </a:cubicBezTo>
                  <a:cubicBezTo>
                    <a:pt x="21907" y="97155"/>
                    <a:pt x="0" y="75248"/>
                    <a:pt x="0" y="48578"/>
                  </a:cubicBezTo>
                  <a:cubicBezTo>
                    <a:pt x="0" y="21908"/>
                    <a:pt x="21907" y="0"/>
                    <a:pt x="48578" y="0"/>
                  </a:cubicBezTo>
                  <a:cubicBezTo>
                    <a:pt x="75247" y="953"/>
                    <a:pt x="97155" y="22860"/>
                    <a:pt x="97155" y="4857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3"/>
            <p:cNvSpPr/>
            <p:nvPr/>
          </p:nvSpPr>
          <p:spPr>
            <a:xfrm flipH="1">
              <a:off x="526865" y="5595293"/>
              <a:ext cx="35043" cy="35043"/>
            </a:xfrm>
            <a:custGeom>
              <a:avLst/>
              <a:gdLst/>
              <a:ahLst/>
              <a:cxnLst/>
              <a:rect l="l" t="t" r="r" b="b"/>
              <a:pathLst>
                <a:path w="43815" h="43815" extrusionOk="0">
                  <a:moveTo>
                    <a:pt x="43815" y="21908"/>
                  </a:moveTo>
                  <a:cubicBezTo>
                    <a:pt x="43815" y="33338"/>
                    <a:pt x="34290" y="43815"/>
                    <a:pt x="21908" y="43815"/>
                  </a:cubicBezTo>
                  <a:cubicBezTo>
                    <a:pt x="10478" y="43815"/>
                    <a:pt x="0" y="34290"/>
                    <a:pt x="0" y="21908"/>
                  </a:cubicBezTo>
                  <a:cubicBezTo>
                    <a:pt x="0" y="9525"/>
                    <a:pt x="9525" y="0"/>
                    <a:pt x="21908" y="0"/>
                  </a:cubicBezTo>
                  <a:cubicBezTo>
                    <a:pt x="34290" y="0"/>
                    <a:pt x="43815" y="9525"/>
                    <a:pt x="43815" y="2190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3"/>
            <p:cNvSpPr/>
            <p:nvPr/>
          </p:nvSpPr>
          <p:spPr>
            <a:xfrm flipH="1">
              <a:off x="209134" y="5012364"/>
              <a:ext cx="59420" cy="59450"/>
            </a:xfrm>
            <a:custGeom>
              <a:avLst/>
              <a:gdLst/>
              <a:ahLst/>
              <a:cxnLst/>
              <a:rect l="l" t="t" r="r" b="b"/>
              <a:pathLst>
                <a:path w="74295" h="74332" extrusionOk="0">
                  <a:moveTo>
                    <a:pt x="74295" y="37185"/>
                  </a:moveTo>
                  <a:cubicBezTo>
                    <a:pt x="74295" y="58140"/>
                    <a:pt x="57150" y="74333"/>
                    <a:pt x="37148" y="74333"/>
                  </a:cubicBezTo>
                  <a:cubicBezTo>
                    <a:pt x="16193" y="74333"/>
                    <a:pt x="0" y="57188"/>
                    <a:pt x="0" y="37185"/>
                  </a:cubicBezTo>
                  <a:cubicBezTo>
                    <a:pt x="0" y="16230"/>
                    <a:pt x="17145" y="38"/>
                    <a:pt x="37148" y="38"/>
                  </a:cubicBezTo>
                  <a:cubicBezTo>
                    <a:pt x="57150" y="-915"/>
                    <a:pt x="74295" y="16230"/>
                    <a:pt x="74295" y="37185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3"/>
            <p:cNvSpPr/>
            <p:nvPr/>
          </p:nvSpPr>
          <p:spPr>
            <a:xfrm flipH="1">
              <a:off x="-82692" y="5132021"/>
              <a:ext cx="85322" cy="85321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106680" y="53340"/>
                  </a:moveTo>
                  <a:cubicBezTo>
                    <a:pt x="106680" y="82799"/>
                    <a:pt x="82799" y="106680"/>
                    <a:pt x="53340" y="106680"/>
                  </a:cubicBezTo>
                  <a:cubicBezTo>
                    <a:pt x="23882" y="106680"/>
                    <a:pt x="1" y="82799"/>
                    <a:pt x="1" y="53340"/>
                  </a:cubicBezTo>
                  <a:cubicBezTo>
                    <a:pt x="1" y="23881"/>
                    <a:pt x="23882" y="0"/>
                    <a:pt x="53340" y="0"/>
                  </a:cubicBezTo>
                  <a:cubicBezTo>
                    <a:pt x="82799" y="0"/>
                    <a:pt x="106680" y="23881"/>
                    <a:pt x="106680" y="5334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3"/>
            <p:cNvSpPr/>
            <p:nvPr/>
          </p:nvSpPr>
          <p:spPr>
            <a:xfrm flipH="1">
              <a:off x="1264442" y="5067255"/>
              <a:ext cx="30472" cy="30472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3"/>
            <p:cNvSpPr/>
            <p:nvPr/>
          </p:nvSpPr>
          <p:spPr>
            <a:xfrm flipH="1">
              <a:off x="2624546" y="5500810"/>
              <a:ext cx="56372" cy="56372"/>
            </a:xfrm>
            <a:custGeom>
              <a:avLst/>
              <a:gdLst/>
              <a:ahLst/>
              <a:cxnLst/>
              <a:rect l="l" t="t" r="r" b="b"/>
              <a:pathLst>
                <a:path w="70484" h="70484" extrusionOk="0">
                  <a:moveTo>
                    <a:pt x="70485" y="35242"/>
                  </a:moveTo>
                  <a:cubicBezTo>
                    <a:pt x="70485" y="54292"/>
                    <a:pt x="55245" y="70485"/>
                    <a:pt x="35243" y="70485"/>
                  </a:cubicBezTo>
                  <a:cubicBezTo>
                    <a:pt x="16193" y="70485"/>
                    <a:pt x="0" y="55245"/>
                    <a:pt x="0" y="35242"/>
                  </a:cubicBezTo>
                  <a:cubicBezTo>
                    <a:pt x="0" y="16192"/>
                    <a:pt x="15240" y="0"/>
                    <a:pt x="35243" y="0"/>
                  </a:cubicBezTo>
                  <a:cubicBezTo>
                    <a:pt x="54293" y="0"/>
                    <a:pt x="70485" y="16192"/>
                    <a:pt x="70485" y="35242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3"/>
            <p:cNvSpPr/>
            <p:nvPr/>
          </p:nvSpPr>
          <p:spPr>
            <a:xfrm flipH="1">
              <a:off x="2865323" y="5625771"/>
              <a:ext cx="47231" cy="47231"/>
            </a:xfrm>
            <a:custGeom>
              <a:avLst/>
              <a:gdLst/>
              <a:ahLst/>
              <a:cxnLst/>
              <a:rect l="l" t="t" r="r" b="b"/>
              <a:pathLst>
                <a:path w="59054" h="59054" extrusionOk="0">
                  <a:moveTo>
                    <a:pt x="59055" y="29528"/>
                  </a:moveTo>
                  <a:cubicBezTo>
                    <a:pt x="59055" y="45720"/>
                    <a:pt x="45720" y="59055"/>
                    <a:pt x="29528" y="59055"/>
                  </a:cubicBezTo>
                  <a:cubicBezTo>
                    <a:pt x="13335" y="59055"/>
                    <a:pt x="0" y="45720"/>
                    <a:pt x="0" y="29528"/>
                  </a:cubicBezTo>
                  <a:cubicBezTo>
                    <a:pt x="0" y="13335"/>
                    <a:pt x="13335" y="0"/>
                    <a:pt x="29528" y="0"/>
                  </a:cubicBezTo>
                  <a:cubicBezTo>
                    <a:pt x="45720" y="0"/>
                    <a:pt x="59055" y="12383"/>
                    <a:pt x="59055" y="2952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3"/>
            <p:cNvSpPr/>
            <p:nvPr/>
          </p:nvSpPr>
          <p:spPr>
            <a:xfrm flipH="1">
              <a:off x="567249" y="5023061"/>
              <a:ext cx="31996" cy="31995"/>
            </a:xfrm>
            <a:custGeom>
              <a:avLst/>
              <a:gdLst/>
              <a:ahLst/>
              <a:cxnLst/>
              <a:rect l="l" t="t" r="r" b="b"/>
              <a:pathLst>
                <a:path w="40005" h="40004" extrusionOk="0">
                  <a:moveTo>
                    <a:pt x="40005" y="20003"/>
                  </a:moveTo>
                  <a:cubicBezTo>
                    <a:pt x="40005" y="31050"/>
                    <a:pt x="31050" y="40005"/>
                    <a:pt x="20003" y="40005"/>
                  </a:cubicBezTo>
                  <a:cubicBezTo>
                    <a:pt x="8956" y="40005"/>
                    <a:pt x="1" y="31050"/>
                    <a:pt x="1" y="20003"/>
                  </a:cubicBezTo>
                  <a:cubicBezTo>
                    <a:pt x="1" y="8955"/>
                    <a:pt x="8956" y="0"/>
                    <a:pt x="20003" y="0"/>
                  </a:cubicBezTo>
                  <a:cubicBezTo>
                    <a:pt x="31050" y="0"/>
                    <a:pt x="40005" y="8955"/>
                    <a:pt x="40005" y="20003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1753;p15"/>
          <p:cNvSpPr txBox="1">
            <a:spLocks/>
          </p:cNvSpPr>
          <p:nvPr/>
        </p:nvSpPr>
        <p:spPr>
          <a:xfrm>
            <a:off x="3730713" y="2594683"/>
            <a:ext cx="56649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🐍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●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●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pPr marL="0" indent="0">
              <a:spcAft>
                <a:spcPts val="2100"/>
              </a:spcAft>
              <a:buFont typeface="Pavanam"/>
              <a:buNone/>
            </a:pPr>
            <a:r>
              <a:rPr lang="en-US" sz="6500" b="1" dirty="0" err="1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Cô</a:t>
            </a:r>
            <a:r>
              <a:rPr lang="en-US" sz="6500" b="1" dirty="0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 </a:t>
            </a:r>
            <a:r>
              <a:rPr lang="en-US" sz="6500" b="1" dirty="0" err="1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kể</a:t>
            </a:r>
            <a:r>
              <a:rPr lang="en-US" sz="6500" b="1" dirty="0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 </a:t>
            </a:r>
            <a:r>
              <a:rPr lang="en-US" sz="6500" b="1" dirty="0" err="1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lần</a:t>
            </a:r>
            <a:r>
              <a:rPr lang="en-US" sz="6500" b="1" dirty="0" smtClean="0">
                <a:latin typeface="Times New Roman" panose="02020603050405020304" pitchFamily="18" charset="0"/>
                <a:ea typeface="Freckle Face"/>
                <a:cs typeface="Times New Roman" panose="02020603050405020304" pitchFamily="18" charset="0"/>
                <a:sym typeface="Freckle Face"/>
              </a:rPr>
              <a:t> 1</a:t>
            </a:r>
            <a:endParaRPr lang="en-US" sz="6500" b="1" dirty="0">
              <a:latin typeface="Times New Roman" panose="02020603050405020304" pitchFamily="18" charset="0"/>
              <a:ea typeface="Freckle Face"/>
              <a:cs typeface="Times New Roman" panose="02020603050405020304" pitchFamily="18" charset="0"/>
              <a:sym typeface="Freckle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28"/>
          <p:cNvSpPr txBox="1">
            <a:spLocks noGrp="1"/>
          </p:cNvSpPr>
          <p:nvPr>
            <p:ph type="title"/>
          </p:nvPr>
        </p:nvSpPr>
        <p:spPr>
          <a:xfrm>
            <a:off x="1970145" y="2878967"/>
            <a:ext cx="9446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Vận động bài: Khám phá khu rừng</a:t>
            </a:r>
            <a:endParaRPr dirty="0"/>
          </a:p>
        </p:txBody>
      </p:sp>
      <p:pic>
        <p:nvPicPr>
          <p:cNvPr id="3" name="Khám phá khu rừ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31"/>
          <p:cNvGrpSpPr/>
          <p:nvPr/>
        </p:nvGrpSpPr>
        <p:grpSpPr>
          <a:xfrm>
            <a:off x="1183272" y="1049403"/>
            <a:ext cx="9825656" cy="3171293"/>
            <a:chOff x="1183272" y="1049403"/>
            <a:chExt cx="9825656" cy="3171293"/>
          </a:xfrm>
        </p:grpSpPr>
        <p:grpSp>
          <p:nvGrpSpPr>
            <p:cNvPr id="1965" name="Google Shape;1965;p31"/>
            <p:cNvGrpSpPr/>
            <p:nvPr/>
          </p:nvGrpSpPr>
          <p:grpSpPr>
            <a:xfrm>
              <a:off x="1183272" y="1049403"/>
              <a:ext cx="9825656" cy="3171293"/>
              <a:chOff x="743362" y="1344339"/>
              <a:chExt cx="8890388" cy="2615715"/>
            </a:xfrm>
          </p:grpSpPr>
          <p:sp>
            <p:nvSpPr>
              <p:cNvPr id="1966" name="Google Shape;1966;p31"/>
              <p:cNvSpPr/>
              <p:nvPr/>
            </p:nvSpPr>
            <p:spPr>
              <a:xfrm>
                <a:off x="743362" y="2434364"/>
                <a:ext cx="8890388" cy="1525690"/>
              </a:xfrm>
              <a:custGeom>
                <a:avLst/>
                <a:gdLst/>
                <a:ahLst/>
                <a:cxnLst/>
                <a:rect l="l" t="t" r="r" b="b"/>
                <a:pathLst>
                  <a:path w="5717291" h="753427" extrusionOk="0">
                    <a:moveTo>
                      <a:pt x="5657670" y="70485"/>
                    </a:moveTo>
                    <a:cubicBezTo>
                      <a:pt x="5647193" y="70485"/>
                      <a:pt x="5635762" y="71438"/>
                      <a:pt x="5625285" y="71438"/>
                    </a:cubicBezTo>
                    <a:cubicBezTo>
                      <a:pt x="5577660" y="73342"/>
                      <a:pt x="5562420" y="34290"/>
                      <a:pt x="5572898" y="0"/>
                    </a:cubicBezTo>
                    <a:cubicBezTo>
                      <a:pt x="3898402" y="115252"/>
                      <a:pt x="2240100" y="183833"/>
                      <a:pt x="576082" y="60008"/>
                    </a:cubicBezTo>
                    <a:cubicBezTo>
                      <a:pt x="567510" y="74295"/>
                      <a:pt x="551317" y="83820"/>
                      <a:pt x="527505" y="83820"/>
                    </a:cubicBezTo>
                    <a:cubicBezTo>
                      <a:pt x="371295" y="80010"/>
                      <a:pt x="215085" y="75247"/>
                      <a:pt x="58875" y="70485"/>
                    </a:cubicBezTo>
                    <a:cubicBezTo>
                      <a:pt x="21727" y="69533"/>
                      <a:pt x="-4943" y="97155"/>
                      <a:pt x="772" y="132397"/>
                    </a:cubicBezTo>
                    <a:cubicBezTo>
                      <a:pt x="26490" y="287655"/>
                      <a:pt x="61732" y="442913"/>
                      <a:pt x="106500" y="597218"/>
                    </a:cubicBezTo>
                    <a:cubicBezTo>
                      <a:pt x="116977" y="632460"/>
                      <a:pt x="154125" y="662940"/>
                      <a:pt x="190320" y="664845"/>
                    </a:cubicBezTo>
                    <a:cubicBezTo>
                      <a:pt x="1969590" y="782955"/>
                      <a:pt x="3747907" y="782955"/>
                      <a:pt x="5527177" y="664845"/>
                    </a:cubicBezTo>
                    <a:cubicBezTo>
                      <a:pt x="5562420" y="661987"/>
                      <a:pt x="5600520" y="631508"/>
                      <a:pt x="5610998" y="597218"/>
                    </a:cubicBezTo>
                    <a:cubicBezTo>
                      <a:pt x="5655765" y="441960"/>
                      <a:pt x="5691007" y="286702"/>
                      <a:pt x="5716725" y="132397"/>
                    </a:cubicBezTo>
                    <a:cubicBezTo>
                      <a:pt x="5721487" y="96202"/>
                      <a:pt x="5695770" y="68580"/>
                      <a:pt x="5657670" y="70485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1"/>
              <p:cNvSpPr/>
              <p:nvPr/>
            </p:nvSpPr>
            <p:spPr>
              <a:xfrm>
                <a:off x="781175" y="1804577"/>
                <a:ext cx="8785536" cy="1689942"/>
              </a:xfrm>
              <a:custGeom>
                <a:avLst/>
                <a:gdLst/>
                <a:ahLst/>
                <a:cxnLst/>
                <a:rect l="l" t="t" r="r" b="b"/>
                <a:pathLst>
                  <a:path w="5818236" h="1251809" extrusionOk="0">
                    <a:moveTo>
                      <a:pt x="1322414" y="58232"/>
                    </a:moveTo>
                    <a:cubicBezTo>
                      <a:pt x="1149059" y="17275"/>
                      <a:pt x="974752" y="-1775"/>
                      <a:pt x="799492" y="130"/>
                    </a:cubicBezTo>
                    <a:cubicBezTo>
                      <a:pt x="803302" y="34420"/>
                      <a:pt x="777584" y="76330"/>
                      <a:pt x="729959" y="77282"/>
                    </a:cubicBezTo>
                    <a:cubicBezTo>
                      <a:pt x="521362" y="82045"/>
                      <a:pt x="313717" y="87760"/>
                      <a:pt x="105119" y="93475"/>
                    </a:cubicBezTo>
                    <a:cubicBezTo>
                      <a:pt x="67972" y="94427"/>
                      <a:pt x="32729" y="123955"/>
                      <a:pt x="28919" y="159197"/>
                    </a:cubicBezTo>
                    <a:cubicBezTo>
                      <a:pt x="-6323" y="443042"/>
                      <a:pt x="-9181" y="726887"/>
                      <a:pt x="19394" y="1010732"/>
                    </a:cubicBezTo>
                    <a:cubicBezTo>
                      <a:pt x="23204" y="1045975"/>
                      <a:pt x="56542" y="1075502"/>
                      <a:pt x="94642" y="1076455"/>
                    </a:cubicBezTo>
                    <a:cubicBezTo>
                      <a:pt x="250852" y="1080265"/>
                      <a:pt x="407062" y="1084075"/>
                      <a:pt x="562319" y="1086932"/>
                    </a:cubicBezTo>
                    <a:cubicBezTo>
                      <a:pt x="627089" y="1087885"/>
                      <a:pt x="648997" y="1150750"/>
                      <a:pt x="627089" y="1185992"/>
                    </a:cubicBezTo>
                    <a:cubicBezTo>
                      <a:pt x="2291107" y="1309817"/>
                      <a:pt x="3949410" y="1241237"/>
                      <a:pt x="5623905" y="1125985"/>
                    </a:cubicBezTo>
                    <a:cubicBezTo>
                      <a:pt x="5632477" y="1100267"/>
                      <a:pt x="5656290" y="1078360"/>
                      <a:pt x="5694390" y="1077407"/>
                    </a:cubicBezTo>
                    <a:cubicBezTo>
                      <a:pt x="5703915" y="1077407"/>
                      <a:pt x="5713440" y="1077407"/>
                      <a:pt x="5723917" y="1076455"/>
                    </a:cubicBezTo>
                    <a:cubicBezTo>
                      <a:pt x="5762017" y="1075502"/>
                      <a:pt x="5795355" y="1045975"/>
                      <a:pt x="5799165" y="1010732"/>
                    </a:cubicBezTo>
                    <a:cubicBezTo>
                      <a:pt x="5807737" y="929770"/>
                      <a:pt x="5812500" y="848807"/>
                      <a:pt x="5816310" y="767845"/>
                    </a:cubicBezTo>
                    <a:cubicBezTo>
                      <a:pt x="5817262" y="732602"/>
                      <a:pt x="5787735" y="704027"/>
                      <a:pt x="5749635" y="704027"/>
                    </a:cubicBezTo>
                    <a:cubicBezTo>
                      <a:pt x="5606760" y="704980"/>
                      <a:pt x="5463885" y="704980"/>
                      <a:pt x="5320057" y="705932"/>
                    </a:cubicBezTo>
                    <a:cubicBezTo>
                      <a:pt x="5229569" y="705932"/>
                      <a:pt x="5233380" y="584012"/>
                      <a:pt x="5317200" y="584012"/>
                    </a:cubicBezTo>
                    <a:cubicBezTo>
                      <a:pt x="5461980" y="584012"/>
                      <a:pt x="5605807" y="584965"/>
                      <a:pt x="5750587" y="584965"/>
                    </a:cubicBezTo>
                    <a:cubicBezTo>
                      <a:pt x="5788687" y="584965"/>
                      <a:pt x="5819167" y="556390"/>
                      <a:pt x="5818215" y="521147"/>
                    </a:cubicBezTo>
                    <a:cubicBezTo>
                      <a:pt x="5813452" y="349697"/>
                      <a:pt x="5797260" y="178247"/>
                      <a:pt x="5768685" y="6797"/>
                    </a:cubicBezTo>
                    <a:cubicBezTo>
                      <a:pt x="5527702" y="14417"/>
                      <a:pt x="5287672" y="41087"/>
                      <a:pt x="5046690" y="69662"/>
                    </a:cubicBezTo>
                    <a:cubicBezTo>
                      <a:pt x="3817012" y="231587"/>
                      <a:pt x="2576857" y="317312"/>
                      <a:pt x="1322414" y="58232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8" name="Google Shape;1968;p31"/>
              <p:cNvGrpSpPr/>
              <p:nvPr/>
            </p:nvGrpSpPr>
            <p:grpSpPr>
              <a:xfrm>
                <a:off x="768219" y="2116414"/>
                <a:ext cx="8808679" cy="1141122"/>
                <a:chOff x="5380672" y="1743927"/>
                <a:chExt cx="5716580" cy="1186814"/>
              </a:xfrm>
            </p:grpSpPr>
            <p:sp>
              <p:nvSpPr>
                <p:cNvPr id="1969" name="Google Shape;1969;p31"/>
                <p:cNvSpPr/>
                <p:nvPr/>
              </p:nvSpPr>
              <p:spPr>
                <a:xfrm>
                  <a:off x="5403532" y="1832509"/>
                  <a:ext cx="1885949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949" h="81017" extrusionOk="0">
                      <a:moveTo>
                        <a:pt x="1885950" y="17145"/>
                      </a:moveTo>
                      <a:cubicBezTo>
                        <a:pt x="1843088" y="11430"/>
                        <a:pt x="1800225" y="5715"/>
                        <a:pt x="1757363" y="0"/>
                      </a:cubicBezTo>
                      <a:cubicBezTo>
                        <a:pt x="1439228" y="46673"/>
                        <a:pt x="616268" y="29527"/>
                        <a:pt x="6667" y="18098"/>
                      </a:cubicBezTo>
                      <a:cubicBezTo>
                        <a:pt x="6667" y="19050"/>
                        <a:pt x="6667" y="20002"/>
                        <a:pt x="5715" y="21908"/>
                      </a:cubicBezTo>
                      <a:cubicBezTo>
                        <a:pt x="3810" y="37148"/>
                        <a:pt x="1905" y="52388"/>
                        <a:pt x="0" y="67627"/>
                      </a:cubicBezTo>
                      <a:cubicBezTo>
                        <a:pt x="405765" y="76200"/>
                        <a:pt x="849630" y="83820"/>
                        <a:pt x="1174433" y="80010"/>
                      </a:cubicBezTo>
                      <a:cubicBezTo>
                        <a:pt x="1640205" y="74295"/>
                        <a:pt x="1816418" y="45720"/>
                        <a:pt x="1885950" y="1714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10355579" y="1743927"/>
                  <a:ext cx="460667" cy="79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340" h="109537" extrusionOk="0">
                      <a:moveTo>
                        <a:pt x="808673" y="60007"/>
                      </a:moveTo>
                      <a:cubicBezTo>
                        <a:pt x="648653" y="41910"/>
                        <a:pt x="449580" y="20002"/>
                        <a:pt x="242888" y="0"/>
                      </a:cubicBezTo>
                      <a:cubicBezTo>
                        <a:pt x="185738" y="6667"/>
                        <a:pt x="128588" y="13335"/>
                        <a:pt x="71438" y="20002"/>
                      </a:cubicBezTo>
                      <a:cubicBezTo>
                        <a:pt x="47625" y="22860"/>
                        <a:pt x="23813" y="25717"/>
                        <a:pt x="0" y="28575"/>
                      </a:cubicBezTo>
                      <a:cubicBezTo>
                        <a:pt x="292418" y="53340"/>
                        <a:pt x="591503" y="84772"/>
                        <a:pt x="815340" y="109538"/>
                      </a:cubicBezTo>
                      <a:cubicBezTo>
                        <a:pt x="812482" y="93345"/>
                        <a:pt x="810578" y="77152"/>
                        <a:pt x="808673" y="60007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31"/>
                <p:cNvSpPr/>
                <p:nvPr/>
              </p:nvSpPr>
              <p:spPr>
                <a:xfrm>
                  <a:off x="9469754" y="1854417"/>
                  <a:ext cx="1541328" cy="21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357" h="170497" extrusionOk="0">
                      <a:moveTo>
                        <a:pt x="171450" y="0"/>
                      </a:moveTo>
                      <a:cubicBezTo>
                        <a:pt x="114300" y="5715"/>
                        <a:pt x="57150" y="10477"/>
                        <a:pt x="0" y="15240"/>
                      </a:cubicBezTo>
                      <a:cubicBezTo>
                        <a:pt x="367665" y="100013"/>
                        <a:pt x="1126807" y="144780"/>
                        <a:pt x="1717357" y="170498"/>
                      </a:cubicBezTo>
                      <a:cubicBezTo>
                        <a:pt x="1716405" y="154305"/>
                        <a:pt x="1714500" y="137160"/>
                        <a:pt x="1713548" y="120967"/>
                      </a:cubicBezTo>
                      <a:cubicBezTo>
                        <a:pt x="1132523" y="93345"/>
                        <a:pt x="534353" y="53340"/>
                        <a:pt x="17145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31"/>
                <p:cNvSpPr/>
                <p:nvPr/>
              </p:nvSpPr>
              <p:spPr>
                <a:xfrm>
                  <a:off x="9346881" y="2393532"/>
                  <a:ext cx="114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9525" extrusionOk="0">
                      <a:moveTo>
                        <a:pt x="11430" y="0"/>
                      </a:moveTo>
                      <a:cubicBezTo>
                        <a:pt x="7620" y="0"/>
                        <a:pt x="3810" y="0"/>
                        <a:pt x="0" y="0"/>
                      </a:cubicBezTo>
                      <a:cubicBezTo>
                        <a:pt x="3810" y="0"/>
                        <a:pt x="7620" y="0"/>
                        <a:pt x="1143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31"/>
                <p:cNvSpPr/>
                <p:nvPr/>
              </p:nvSpPr>
              <p:spPr>
                <a:xfrm>
                  <a:off x="8934449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8927781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8928734" y="2386865"/>
                  <a:ext cx="571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9525" extrusionOk="0">
                      <a:moveTo>
                        <a:pt x="5715" y="0"/>
                      </a:moveTo>
                      <a:cubicBezTo>
                        <a:pt x="3810" y="0"/>
                        <a:pt x="1905" y="0"/>
                        <a:pt x="0" y="0"/>
                      </a:cubicBezTo>
                      <a:cubicBezTo>
                        <a:pt x="1905" y="0"/>
                        <a:pt x="3810" y="0"/>
                        <a:pt x="5715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8928734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8926829" y="2386865"/>
                  <a:ext cx="952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9525" extrusionOk="0">
                      <a:moveTo>
                        <a:pt x="95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953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5380672" y="2188671"/>
                  <a:ext cx="5680976" cy="32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6914" h="228673" extrusionOk="0">
                      <a:moveTo>
                        <a:pt x="953" y="43888"/>
                      </a:moveTo>
                      <a:cubicBezTo>
                        <a:pt x="0" y="65796"/>
                        <a:pt x="0" y="86751"/>
                        <a:pt x="0" y="108658"/>
                      </a:cubicBezTo>
                      <a:cubicBezTo>
                        <a:pt x="532448" y="56271"/>
                        <a:pt x="1097280" y="96276"/>
                        <a:pt x="1596390" y="164856"/>
                      </a:cubicBezTo>
                      <a:cubicBezTo>
                        <a:pt x="4455795" y="214386"/>
                        <a:pt x="4359593" y="209623"/>
                        <a:pt x="3984308" y="204861"/>
                      </a:cubicBezTo>
                      <a:cubicBezTo>
                        <a:pt x="4322445" y="209623"/>
                        <a:pt x="4891088" y="219148"/>
                        <a:pt x="5796915" y="228673"/>
                      </a:cubicBezTo>
                      <a:cubicBezTo>
                        <a:pt x="5784533" y="217243"/>
                        <a:pt x="5767388" y="210576"/>
                        <a:pt x="5749290" y="210576"/>
                      </a:cubicBezTo>
                      <a:cubicBezTo>
                        <a:pt x="5606415" y="211528"/>
                        <a:pt x="5463540" y="211528"/>
                        <a:pt x="5319713" y="212481"/>
                      </a:cubicBezTo>
                      <a:cubicBezTo>
                        <a:pt x="5273993" y="212481"/>
                        <a:pt x="5252085" y="182001"/>
                        <a:pt x="5253038" y="151521"/>
                      </a:cubicBezTo>
                      <a:cubicBezTo>
                        <a:pt x="4033838" y="98181"/>
                        <a:pt x="2787968" y="66748"/>
                        <a:pt x="1604010" y="59128"/>
                      </a:cubicBezTo>
                      <a:cubicBezTo>
                        <a:pt x="1096328" y="-2784"/>
                        <a:pt x="533400" y="-28502"/>
                        <a:pt x="953" y="4388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8926115" y="2386865"/>
                  <a:ext cx="714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9525" extrusionOk="0">
                      <a:moveTo>
                        <a:pt x="714" y="0"/>
                      </a:moveTo>
                      <a:cubicBezTo>
                        <a:pt x="-238" y="0"/>
                        <a:pt x="-238" y="0"/>
                        <a:pt x="714" y="0"/>
                      </a:cubicBezTo>
                      <a:cubicBezTo>
                        <a:pt x="-238" y="0"/>
                        <a:pt x="-238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8928734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>
                  <a:off x="9358312" y="2393532"/>
                  <a:ext cx="666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" h="9525" extrusionOk="0">
                      <a:moveTo>
                        <a:pt x="6667" y="0"/>
                      </a:moveTo>
                      <a:cubicBezTo>
                        <a:pt x="4763" y="0"/>
                        <a:pt x="1905" y="0"/>
                        <a:pt x="0" y="0"/>
                      </a:cubicBezTo>
                      <a:cubicBezTo>
                        <a:pt x="1905" y="0"/>
                        <a:pt x="3810" y="0"/>
                        <a:pt x="6667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31"/>
                <p:cNvSpPr/>
                <p:nvPr/>
              </p:nvSpPr>
              <p:spPr>
                <a:xfrm>
                  <a:off x="9320212" y="2392818"/>
                  <a:ext cx="26669" cy="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9" h="714" extrusionOk="0">
                      <a:moveTo>
                        <a:pt x="26670" y="714"/>
                      </a:moveTo>
                      <a:cubicBezTo>
                        <a:pt x="18097" y="714"/>
                        <a:pt x="8572" y="714"/>
                        <a:pt x="0" y="714"/>
                      </a:cubicBezTo>
                      <a:cubicBezTo>
                        <a:pt x="9525" y="-238"/>
                        <a:pt x="18097" y="-238"/>
                        <a:pt x="26670" y="714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31"/>
                <p:cNvSpPr/>
                <p:nvPr/>
              </p:nvSpPr>
              <p:spPr>
                <a:xfrm>
                  <a:off x="9320212" y="2392579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8934449" y="2386865"/>
                  <a:ext cx="385762" cy="5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2" h="5714" extrusionOk="0">
                      <a:moveTo>
                        <a:pt x="385763" y="5715"/>
                      </a:moveTo>
                      <a:cubicBezTo>
                        <a:pt x="141922" y="1905"/>
                        <a:pt x="29528" y="0"/>
                        <a:pt x="0" y="0"/>
                      </a:cubicBezTo>
                      <a:cubicBezTo>
                        <a:pt x="40957" y="0"/>
                        <a:pt x="227647" y="3810"/>
                        <a:pt x="385763" y="5715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5385434" y="1957585"/>
                  <a:ext cx="5666851" cy="27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2155" h="319854" extrusionOk="0">
                      <a:moveTo>
                        <a:pt x="4967288" y="230022"/>
                      </a:moveTo>
                      <a:cubicBezTo>
                        <a:pt x="4522470" y="276694"/>
                        <a:pt x="3312795" y="70002"/>
                        <a:pt x="2612708" y="8089"/>
                      </a:cubicBezTo>
                      <a:cubicBezTo>
                        <a:pt x="2171700" y="-31916"/>
                        <a:pt x="798195" y="85242"/>
                        <a:pt x="2858" y="167157"/>
                      </a:cubicBezTo>
                      <a:cubicBezTo>
                        <a:pt x="1905" y="184302"/>
                        <a:pt x="953" y="201447"/>
                        <a:pt x="0" y="217639"/>
                      </a:cubicBezTo>
                      <a:cubicBezTo>
                        <a:pt x="3951923" y="36664"/>
                        <a:pt x="1750695" y="120484"/>
                        <a:pt x="4328160" y="305269"/>
                      </a:cubicBezTo>
                      <a:cubicBezTo>
                        <a:pt x="5133975" y="362419"/>
                        <a:pt x="5148263" y="230022"/>
                        <a:pt x="5812155" y="275742"/>
                      </a:cubicBezTo>
                      <a:cubicBezTo>
                        <a:pt x="5811203" y="258597"/>
                        <a:pt x="5811203" y="242404"/>
                        <a:pt x="5810250" y="225259"/>
                      </a:cubicBezTo>
                      <a:cubicBezTo>
                        <a:pt x="5521643" y="196684"/>
                        <a:pt x="5236845" y="191922"/>
                        <a:pt x="4967288" y="230022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5407341" y="2570785"/>
                  <a:ext cx="5689911" cy="17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385" h="199937" extrusionOk="0">
                      <a:moveTo>
                        <a:pt x="1107758" y="74208"/>
                      </a:moveTo>
                      <a:cubicBezTo>
                        <a:pt x="670560" y="182793"/>
                        <a:pt x="291465" y="184698"/>
                        <a:pt x="0" y="158028"/>
                      </a:cubicBezTo>
                      <a:cubicBezTo>
                        <a:pt x="5715" y="168505"/>
                        <a:pt x="13335" y="177078"/>
                        <a:pt x="22860" y="183745"/>
                      </a:cubicBezTo>
                      <a:cubicBezTo>
                        <a:pt x="313373" y="208510"/>
                        <a:pt x="686753" y="204700"/>
                        <a:pt x="1115378" y="98020"/>
                      </a:cubicBezTo>
                      <a:cubicBezTo>
                        <a:pt x="1864043" y="-87717"/>
                        <a:pt x="4492943" y="130405"/>
                        <a:pt x="5676900" y="199938"/>
                      </a:cubicBezTo>
                      <a:cubicBezTo>
                        <a:pt x="5683568" y="199938"/>
                        <a:pt x="5691188" y="199938"/>
                        <a:pt x="5697855" y="198985"/>
                      </a:cubicBezTo>
                      <a:cubicBezTo>
                        <a:pt x="5716905" y="198985"/>
                        <a:pt x="5734050" y="191365"/>
                        <a:pt x="5747385" y="178983"/>
                      </a:cubicBezTo>
                      <a:cubicBezTo>
                        <a:pt x="4592955" y="112308"/>
                        <a:pt x="1875473" y="-116292"/>
                        <a:pt x="1107758" y="7420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31"/>
                <p:cNvSpPr/>
                <p:nvPr/>
              </p:nvSpPr>
              <p:spPr>
                <a:xfrm>
                  <a:off x="7795774" y="2692822"/>
                  <a:ext cx="1748816" cy="237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816" h="237919" extrusionOk="0">
                      <a:moveTo>
                        <a:pt x="1747323" y="189342"/>
                      </a:moveTo>
                      <a:cubicBezTo>
                        <a:pt x="1749228" y="185532"/>
                        <a:pt x="1751133" y="176007"/>
                        <a:pt x="1740655" y="166482"/>
                      </a:cubicBezTo>
                      <a:cubicBezTo>
                        <a:pt x="1640642" y="75042"/>
                        <a:pt x="1076763" y="55040"/>
                        <a:pt x="1046283" y="53135"/>
                      </a:cubicBezTo>
                      <a:cubicBezTo>
                        <a:pt x="946270" y="42657"/>
                        <a:pt x="78542" y="-57355"/>
                        <a:pt x="7105" y="47420"/>
                      </a:cubicBezTo>
                      <a:cubicBezTo>
                        <a:pt x="-75762" y="173150"/>
                        <a:pt x="583367" y="229347"/>
                        <a:pt x="1091050" y="237920"/>
                      </a:cubicBezTo>
                      <a:cubicBezTo>
                        <a:pt x="1294885" y="232205"/>
                        <a:pt x="1498720" y="223632"/>
                        <a:pt x="1702555" y="215060"/>
                      </a:cubicBezTo>
                      <a:cubicBezTo>
                        <a:pt x="1736845" y="206487"/>
                        <a:pt x="1744465" y="196962"/>
                        <a:pt x="1747323" y="189342"/>
                      </a:cubicBezTo>
                      <a:close/>
                      <a:moveTo>
                        <a:pt x="29965" y="75995"/>
                      </a:moveTo>
                      <a:cubicBezTo>
                        <a:pt x="-31947" y="-38305"/>
                        <a:pt x="915790" y="65517"/>
                        <a:pt x="1043425" y="78852"/>
                      </a:cubicBezTo>
                      <a:cubicBezTo>
                        <a:pt x="1167250" y="83615"/>
                        <a:pt x="1626355" y="108380"/>
                        <a:pt x="1719700" y="183627"/>
                      </a:cubicBezTo>
                      <a:cubicBezTo>
                        <a:pt x="1600638" y="252207"/>
                        <a:pt x="100450" y="205535"/>
                        <a:pt x="29965" y="7599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8" name="Google Shape;1988;p31"/>
              <p:cNvSpPr/>
              <p:nvPr/>
            </p:nvSpPr>
            <p:spPr>
              <a:xfrm>
                <a:off x="870823" y="1344339"/>
                <a:ext cx="8693740" cy="939629"/>
              </a:xfrm>
              <a:custGeom>
                <a:avLst/>
                <a:gdLst/>
                <a:ahLst/>
                <a:cxnLst/>
                <a:rect l="l" t="t" r="r" b="b"/>
                <a:pathLst>
                  <a:path w="5700813" h="976238" extrusionOk="0">
                    <a:moveTo>
                      <a:pt x="5473166" y="97155"/>
                    </a:moveTo>
                    <a:cubicBezTo>
                      <a:pt x="3719614" y="-32385"/>
                      <a:pt x="1966061" y="-32385"/>
                      <a:pt x="212509" y="97155"/>
                    </a:cubicBezTo>
                    <a:cubicBezTo>
                      <a:pt x="177266" y="100013"/>
                      <a:pt x="139166" y="130493"/>
                      <a:pt x="127736" y="165735"/>
                    </a:cubicBezTo>
                    <a:cubicBezTo>
                      <a:pt x="74396" y="332423"/>
                      <a:pt x="32486" y="500063"/>
                      <a:pt x="1054" y="666750"/>
                    </a:cubicBezTo>
                    <a:cubicBezTo>
                      <a:pt x="-5614" y="701993"/>
                      <a:pt x="20104" y="729615"/>
                      <a:pt x="57251" y="727710"/>
                    </a:cubicBezTo>
                    <a:cubicBezTo>
                      <a:pt x="262991" y="720090"/>
                      <a:pt x="468731" y="713423"/>
                      <a:pt x="674471" y="707708"/>
                    </a:cubicBezTo>
                    <a:cubicBezTo>
                      <a:pt x="712571" y="706755"/>
                      <a:pt x="730669" y="728663"/>
                      <a:pt x="733526" y="753428"/>
                    </a:cubicBezTo>
                    <a:cubicBezTo>
                      <a:pt x="909739" y="752475"/>
                      <a:pt x="1083094" y="770573"/>
                      <a:pt x="1256449" y="811530"/>
                    </a:cubicBezTo>
                    <a:cubicBezTo>
                      <a:pt x="2509939" y="1070610"/>
                      <a:pt x="3751046" y="984885"/>
                      <a:pt x="4978819" y="822008"/>
                    </a:cubicBezTo>
                    <a:cubicBezTo>
                      <a:pt x="5220754" y="793433"/>
                      <a:pt x="5459831" y="766763"/>
                      <a:pt x="5700814" y="759143"/>
                    </a:cubicBezTo>
                    <a:cubicBezTo>
                      <a:pt x="5668429" y="561023"/>
                      <a:pt x="5620804" y="362903"/>
                      <a:pt x="5556987" y="164783"/>
                    </a:cubicBezTo>
                    <a:cubicBezTo>
                      <a:pt x="5546509" y="130493"/>
                      <a:pt x="5507456" y="100013"/>
                      <a:pt x="5473166" y="97155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9" name="Google Shape;1989;p31"/>
              <p:cNvGrpSpPr/>
              <p:nvPr/>
            </p:nvGrpSpPr>
            <p:grpSpPr>
              <a:xfrm>
                <a:off x="870898" y="1392511"/>
                <a:ext cx="8455770" cy="1035739"/>
                <a:chOff x="5447308" y="940652"/>
                <a:chExt cx="5487553" cy="1077212"/>
              </a:xfrm>
            </p:grpSpPr>
            <p:sp>
              <p:nvSpPr>
                <p:cNvPr id="1990" name="Google Shape;1990;p31"/>
                <p:cNvSpPr/>
                <p:nvPr/>
              </p:nvSpPr>
              <p:spPr>
                <a:xfrm>
                  <a:off x="5556884" y="940652"/>
                  <a:ext cx="4290059" cy="25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059" h="253924" extrusionOk="0">
                      <a:moveTo>
                        <a:pt x="53340" y="119380"/>
                      </a:moveTo>
                      <a:cubicBezTo>
                        <a:pt x="37147" y="131763"/>
                        <a:pt x="24765" y="148908"/>
                        <a:pt x="19050" y="167005"/>
                      </a:cubicBezTo>
                      <a:cubicBezTo>
                        <a:pt x="12382" y="187960"/>
                        <a:pt x="5715" y="207963"/>
                        <a:pt x="0" y="228918"/>
                      </a:cubicBezTo>
                      <a:cubicBezTo>
                        <a:pt x="1346835" y="362268"/>
                        <a:pt x="1914525" y="-89218"/>
                        <a:pt x="2860358" y="79375"/>
                      </a:cubicBezTo>
                      <a:cubicBezTo>
                        <a:pt x="3684270" y="233680"/>
                        <a:pt x="3850958" y="327025"/>
                        <a:pt x="4290060" y="34608"/>
                      </a:cubicBezTo>
                      <a:cubicBezTo>
                        <a:pt x="4232910" y="31750"/>
                        <a:pt x="4174808" y="29845"/>
                        <a:pt x="4117658" y="26988"/>
                      </a:cubicBezTo>
                      <a:cubicBezTo>
                        <a:pt x="3800475" y="204153"/>
                        <a:pt x="3635693" y="128905"/>
                        <a:pt x="3020378" y="1270"/>
                      </a:cubicBezTo>
                      <a:cubicBezTo>
                        <a:pt x="2576513" y="-2540"/>
                        <a:pt x="2133600" y="2223"/>
                        <a:pt x="1690688" y="15558"/>
                      </a:cubicBezTo>
                      <a:cubicBezTo>
                        <a:pt x="1295400" y="91758"/>
                        <a:pt x="813435" y="164148"/>
                        <a:pt x="53340" y="11938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31"/>
                <p:cNvSpPr/>
                <p:nvPr/>
              </p:nvSpPr>
              <p:spPr>
                <a:xfrm>
                  <a:off x="8834013" y="1259105"/>
                  <a:ext cx="423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9525" extrusionOk="0">
                      <a:moveTo>
                        <a:pt x="423" y="0"/>
                      </a:moveTo>
                      <a:lnTo>
                        <a:pt x="423" y="0"/>
                      </a:lnTo>
                      <a:cubicBezTo>
                        <a:pt x="423" y="0"/>
                        <a:pt x="-529" y="0"/>
                        <a:pt x="423" y="0"/>
                      </a:cubicBezTo>
                      <a:cubicBezTo>
                        <a:pt x="-529" y="0"/>
                        <a:pt x="423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31"/>
                <p:cNvSpPr/>
                <p:nvPr/>
              </p:nvSpPr>
              <p:spPr>
                <a:xfrm>
                  <a:off x="5507355" y="1056222"/>
                  <a:ext cx="5411609" cy="27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19" h="325386" extrusionOk="0">
                      <a:moveTo>
                        <a:pt x="3532823" y="224790"/>
                      </a:moveTo>
                      <a:cubicBezTo>
                        <a:pt x="3534728" y="225742"/>
                        <a:pt x="3302318" y="138113"/>
                        <a:pt x="2934653" y="76200"/>
                      </a:cubicBezTo>
                      <a:cubicBezTo>
                        <a:pt x="2901315" y="73342"/>
                        <a:pt x="2867025" y="69532"/>
                        <a:pt x="2833688" y="66675"/>
                      </a:cubicBezTo>
                      <a:cubicBezTo>
                        <a:pt x="2068830" y="6667"/>
                        <a:pt x="1346835" y="370523"/>
                        <a:pt x="6667" y="260033"/>
                      </a:cubicBezTo>
                      <a:cubicBezTo>
                        <a:pt x="4763" y="268605"/>
                        <a:pt x="1905" y="277178"/>
                        <a:pt x="0" y="285750"/>
                      </a:cubicBezTo>
                      <a:cubicBezTo>
                        <a:pt x="1558290" y="409575"/>
                        <a:pt x="2442210" y="-105728"/>
                        <a:pt x="3327083" y="201930"/>
                      </a:cubicBezTo>
                      <a:cubicBezTo>
                        <a:pt x="3338513" y="205740"/>
                        <a:pt x="3523298" y="262890"/>
                        <a:pt x="3526155" y="262890"/>
                      </a:cubicBezTo>
                      <a:cubicBezTo>
                        <a:pt x="4165283" y="432435"/>
                        <a:pt x="4924425" y="222885"/>
                        <a:pt x="5494020" y="40005"/>
                      </a:cubicBezTo>
                      <a:cubicBezTo>
                        <a:pt x="5486400" y="24765"/>
                        <a:pt x="5474970" y="10477"/>
                        <a:pt x="5460683" y="0"/>
                      </a:cubicBezTo>
                      <a:cubicBezTo>
                        <a:pt x="4885373" y="187642"/>
                        <a:pt x="4151948" y="389573"/>
                        <a:pt x="3532823" y="22479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31"/>
                <p:cNvSpPr/>
                <p:nvPr/>
              </p:nvSpPr>
              <p:spPr>
                <a:xfrm>
                  <a:off x="8833484" y="125910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31"/>
                <p:cNvSpPr/>
                <p:nvPr/>
              </p:nvSpPr>
              <p:spPr>
                <a:xfrm>
                  <a:off x="5447308" y="1574472"/>
                  <a:ext cx="1933168" cy="44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263" h="273277" extrusionOk="0">
                      <a:moveTo>
                        <a:pt x="1891704" y="233272"/>
                      </a:moveTo>
                      <a:cubicBezTo>
                        <a:pt x="1898371" y="216127"/>
                        <a:pt x="1899324" y="189457"/>
                        <a:pt x="1861224" y="160882"/>
                      </a:cubicBezTo>
                      <a:cubicBezTo>
                        <a:pt x="1652626" y="-90"/>
                        <a:pt x="685839" y="-16283"/>
                        <a:pt x="4801" y="10387"/>
                      </a:cubicBezTo>
                      <a:cubicBezTo>
                        <a:pt x="2896" y="18007"/>
                        <a:pt x="1944" y="25627"/>
                        <a:pt x="991" y="32295"/>
                      </a:cubicBezTo>
                      <a:cubicBezTo>
                        <a:pt x="-914" y="41820"/>
                        <a:pt x="39" y="51345"/>
                        <a:pt x="2896" y="58965"/>
                      </a:cubicBezTo>
                      <a:cubicBezTo>
                        <a:pt x="727749" y="34200"/>
                        <a:pt x="1749781" y="54202"/>
                        <a:pt x="1843126" y="215175"/>
                      </a:cubicBezTo>
                      <a:cubicBezTo>
                        <a:pt x="1828839" y="232320"/>
                        <a:pt x="1783119" y="245655"/>
                        <a:pt x="1714539" y="256132"/>
                      </a:cubicBezTo>
                      <a:cubicBezTo>
                        <a:pt x="1757401" y="261847"/>
                        <a:pt x="1800264" y="268515"/>
                        <a:pt x="1843126" y="273277"/>
                      </a:cubicBezTo>
                      <a:cubicBezTo>
                        <a:pt x="1880274" y="259942"/>
                        <a:pt x="1886941" y="243750"/>
                        <a:pt x="1891704" y="233272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31"/>
                <p:cNvSpPr/>
                <p:nvPr/>
              </p:nvSpPr>
              <p:spPr>
                <a:xfrm>
                  <a:off x="5476874" y="1420076"/>
                  <a:ext cx="5457987" cy="7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945" h="197107" extrusionOk="0">
                      <a:moveTo>
                        <a:pt x="2064068" y="81915"/>
                      </a:moveTo>
                      <a:cubicBezTo>
                        <a:pt x="1751648" y="128588"/>
                        <a:pt x="503873" y="22860"/>
                        <a:pt x="11430" y="0"/>
                      </a:cubicBezTo>
                      <a:cubicBezTo>
                        <a:pt x="7620" y="16193"/>
                        <a:pt x="3810" y="32385"/>
                        <a:pt x="0" y="48578"/>
                      </a:cubicBezTo>
                      <a:cubicBezTo>
                        <a:pt x="501968" y="73343"/>
                        <a:pt x="1747838" y="180975"/>
                        <a:pt x="2069783" y="132397"/>
                      </a:cubicBezTo>
                      <a:cubicBezTo>
                        <a:pt x="2375535" y="73343"/>
                        <a:pt x="4542473" y="230505"/>
                        <a:pt x="5655945" y="190500"/>
                      </a:cubicBezTo>
                      <a:cubicBezTo>
                        <a:pt x="5653088" y="174308"/>
                        <a:pt x="5650230" y="158115"/>
                        <a:pt x="5646420" y="141922"/>
                      </a:cubicBezTo>
                      <a:cubicBezTo>
                        <a:pt x="4552950" y="176213"/>
                        <a:pt x="2370773" y="20955"/>
                        <a:pt x="2064068" y="8191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31"/>
                <p:cNvSpPr/>
                <p:nvPr/>
              </p:nvSpPr>
              <p:spPr>
                <a:xfrm>
                  <a:off x="9249020" y="1683078"/>
                  <a:ext cx="1348493" cy="18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493" h="186579" extrusionOk="0">
                      <a:moveTo>
                        <a:pt x="4516" y="55134"/>
                      </a:moveTo>
                      <a:cubicBezTo>
                        <a:pt x="-21201" y="107522"/>
                        <a:pt x="64524" y="151337"/>
                        <a:pt x="220733" y="186579"/>
                      </a:cubicBezTo>
                      <a:cubicBezTo>
                        <a:pt x="277883" y="181817"/>
                        <a:pt x="335033" y="176102"/>
                        <a:pt x="392183" y="171339"/>
                      </a:cubicBezTo>
                      <a:cubicBezTo>
                        <a:pt x="208351" y="143717"/>
                        <a:pt x="84526" y="112284"/>
                        <a:pt x="54046" y="77042"/>
                      </a:cubicBezTo>
                      <a:cubicBezTo>
                        <a:pt x="122626" y="23702"/>
                        <a:pt x="604591" y="46562"/>
                        <a:pt x="1105606" y="89424"/>
                      </a:cubicBezTo>
                      <a:cubicBezTo>
                        <a:pt x="1129419" y="86567"/>
                        <a:pt x="1153231" y="83709"/>
                        <a:pt x="1177044" y="80852"/>
                      </a:cubicBezTo>
                      <a:cubicBezTo>
                        <a:pt x="1234194" y="74184"/>
                        <a:pt x="1291344" y="67517"/>
                        <a:pt x="1348494" y="60849"/>
                      </a:cubicBezTo>
                      <a:cubicBezTo>
                        <a:pt x="736989" y="1794"/>
                        <a:pt x="50236" y="-37258"/>
                        <a:pt x="4516" y="55134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7" name="Google Shape;1997;p31"/>
              <p:cNvGrpSpPr/>
              <p:nvPr/>
            </p:nvGrpSpPr>
            <p:grpSpPr>
              <a:xfrm>
                <a:off x="851878" y="3234639"/>
                <a:ext cx="8581685" cy="622600"/>
                <a:chOff x="5434964" y="2906929"/>
                <a:chExt cx="5569268" cy="647530"/>
              </a:xfrm>
            </p:grpSpPr>
            <p:sp>
              <p:nvSpPr>
                <p:cNvPr id="1998" name="Google Shape;1998;p31"/>
                <p:cNvSpPr/>
                <p:nvPr/>
              </p:nvSpPr>
              <p:spPr>
                <a:xfrm>
                  <a:off x="5474969" y="3145280"/>
                  <a:ext cx="5374004" cy="38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004" h="382196" extrusionOk="0">
                      <a:moveTo>
                        <a:pt x="798195" y="137887"/>
                      </a:moveTo>
                      <a:cubicBezTo>
                        <a:pt x="1045845" y="191227"/>
                        <a:pt x="1465898" y="477930"/>
                        <a:pt x="1724025" y="349342"/>
                      </a:cubicBezTo>
                      <a:cubicBezTo>
                        <a:pt x="2317433" y="64545"/>
                        <a:pt x="3855720" y="276952"/>
                        <a:pt x="4749165" y="381727"/>
                      </a:cubicBezTo>
                      <a:cubicBezTo>
                        <a:pt x="4957763" y="372202"/>
                        <a:pt x="5166360" y="359820"/>
                        <a:pt x="5374005" y="346485"/>
                      </a:cubicBezTo>
                      <a:cubicBezTo>
                        <a:pt x="4996815" y="280762"/>
                        <a:pt x="4316730" y="151222"/>
                        <a:pt x="4062413" y="175987"/>
                      </a:cubicBezTo>
                      <a:cubicBezTo>
                        <a:pt x="3691890" y="221707"/>
                        <a:pt x="2444115" y="38827"/>
                        <a:pt x="2252663" y="33112"/>
                      </a:cubicBezTo>
                      <a:cubicBezTo>
                        <a:pt x="2068830" y="32160"/>
                        <a:pt x="1735455" y="196942"/>
                        <a:pt x="1429703" y="202657"/>
                      </a:cubicBezTo>
                      <a:cubicBezTo>
                        <a:pt x="1112520" y="208372"/>
                        <a:pt x="1143953" y="41685"/>
                        <a:pt x="932498" y="7395"/>
                      </a:cubicBezTo>
                      <a:cubicBezTo>
                        <a:pt x="822008" y="-10703"/>
                        <a:pt x="393383" y="8347"/>
                        <a:pt x="0" y="22635"/>
                      </a:cubicBezTo>
                      <a:cubicBezTo>
                        <a:pt x="9525" y="66450"/>
                        <a:pt x="20003" y="110265"/>
                        <a:pt x="31433" y="153127"/>
                      </a:cubicBezTo>
                      <a:cubicBezTo>
                        <a:pt x="326708" y="132172"/>
                        <a:pt x="670560" y="109312"/>
                        <a:pt x="798195" y="137887"/>
                      </a:cubicBezTo>
                      <a:close/>
                    </a:path>
                  </a:pathLst>
                </a:custGeom>
                <a:solidFill>
                  <a:srgbClr val="CE7F42">
                    <a:alpha val="188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1"/>
                <p:cNvSpPr/>
                <p:nvPr/>
              </p:nvSpPr>
              <p:spPr>
                <a:xfrm>
                  <a:off x="5434964" y="2943302"/>
                  <a:ext cx="5558909" cy="35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3562" h="363677" extrusionOk="0">
                      <a:moveTo>
                        <a:pt x="2663190" y="141745"/>
                      </a:moveTo>
                      <a:cubicBezTo>
                        <a:pt x="3002280" y="208420"/>
                        <a:pt x="3388995" y="288430"/>
                        <a:pt x="3708083" y="214135"/>
                      </a:cubicBezTo>
                      <a:cubicBezTo>
                        <a:pt x="3668078" y="209372"/>
                        <a:pt x="4223385" y="24588"/>
                        <a:pt x="5636895" y="363677"/>
                      </a:cubicBezTo>
                      <a:cubicBezTo>
                        <a:pt x="5638800" y="355105"/>
                        <a:pt x="5641658" y="345580"/>
                        <a:pt x="5643563" y="337008"/>
                      </a:cubicBezTo>
                      <a:cubicBezTo>
                        <a:pt x="4229100" y="-23037"/>
                        <a:pt x="3733800" y="155080"/>
                        <a:pt x="3652838" y="175083"/>
                      </a:cubicBezTo>
                      <a:cubicBezTo>
                        <a:pt x="3114675" y="241758"/>
                        <a:pt x="2800350" y="78880"/>
                        <a:pt x="2268855" y="19825"/>
                      </a:cubicBezTo>
                      <a:cubicBezTo>
                        <a:pt x="1926908" y="-19228"/>
                        <a:pt x="751523" y="8395"/>
                        <a:pt x="0" y="26493"/>
                      </a:cubicBezTo>
                      <a:cubicBezTo>
                        <a:pt x="2858" y="41733"/>
                        <a:pt x="5715" y="56972"/>
                        <a:pt x="8573" y="72213"/>
                      </a:cubicBezTo>
                      <a:cubicBezTo>
                        <a:pt x="2123123" y="47447"/>
                        <a:pt x="2223135" y="45543"/>
                        <a:pt x="2663190" y="14174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31"/>
                <p:cNvSpPr/>
                <p:nvPr/>
              </p:nvSpPr>
              <p:spPr>
                <a:xfrm>
                  <a:off x="8886824" y="2906929"/>
                  <a:ext cx="611504" cy="24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504" h="24747" extrusionOk="0">
                      <a:moveTo>
                        <a:pt x="513397" y="14288"/>
                      </a:moveTo>
                      <a:cubicBezTo>
                        <a:pt x="560070" y="9525"/>
                        <a:pt x="590550" y="4763"/>
                        <a:pt x="611505" y="0"/>
                      </a:cubicBezTo>
                      <a:cubicBezTo>
                        <a:pt x="407670" y="9525"/>
                        <a:pt x="203835" y="17145"/>
                        <a:pt x="0" y="22860"/>
                      </a:cubicBezTo>
                      <a:cubicBezTo>
                        <a:pt x="226695" y="27623"/>
                        <a:pt x="423863" y="22860"/>
                        <a:pt x="513397" y="1428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31"/>
                <p:cNvSpPr/>
                <p:nvPr/>
              </p:nvSpPr>
              <p:spPr>
                <a:xfrm>
                  <a:off x="5504497" y="3270041"/>
                  <a:ext cx="4717732" cy="284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7732" h="284418" extrusionOk="0">
                      <a:moveTo>
                        <a:pt x="767715" y="36938"/>
                      </a:moveTo>
                      <a:cubicBezTo>
                        <a:pt x="841058" y="53131"/>
                        <a:pt x="933450" y="92183"/>
                        <a:pt x="1031558" y="133141"/>
                      </a:cubicBezTo>
                      <a:cubicBezTo>
                        <a:pt x="1615440" y="381743"/>
                        <a:pt x="1578293" y="267443"/>
                        <a:pt x="1883093" y="186481"/>
                      </a:cubicBezTo>
                      <a:cubicBezTo>
                        <a:pt x="2179320" y="98851"/>
                        <a:pt x="2819400" y="44558"/>
                        <a:pt x="4548188" y="264585"/>
                      </a:cubicBezTo>
                      <a:cubicBezTo>
                        <a:pt x="4604385" y="261728"/>
                        <a:pt x="4661535" y="259823"/>
                        <a:pt x="4717733" y="256966"/>
                      </a:cubicBezTo>
                      <a:cubicBezTo>
                        <a:pt x="3824288" y="152191"/>
                        <a:pt x="2286000" y="-60217"/>
                        <a:pt x="1692593" y="224581"/>
                      </a:cubicBezTo>
                      <a:cubicBezTo>
                        <a:pt x="1434465" y="352216"/>
                        <a:pt x="1014413" y="65513"/>
                        <a:pt x="766763" y="13126"/>
                      </a:cubicBezTo>
                      <a:cubicBezTo>
                        <a:pt x="639128" y="-15449"/>
                        <a:pt x="295275" y="8363"/>
                        <a:pt x="0" y="30271"/>
                      </a:cubicBezTo>
                      <a:cubicBezTo>
                        <a:pt x="1905" y="38843"/>
                        <a:pt x="3810" y="46463"/>
                        <a:pt x="6667" y="55036"/>
                      </a:cubicBezTo>
                      <a:cubicBezTo>
                        <a:pt x="301943" y="33128"/>
                        <a:pt x="643890" y="10268"/>
                        <a:pt x="767715" y="3693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1"/>
                <p:cNvSpPr/>
                <p:nvPr/>
              </p:nvSpPr>
              <p:spPr>
                <a:xfrm>
                  <a:off x="5464492" y="3095796"/>
                  <a:ext cx="5539740" cy="3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740" h="396920" extrusionOk="0">
                      <a:moveTo>
                        <a:pt x="942975" y="57831"/>
                      </a:moveTo>
                      <a:cubicBezTo>
                        <a:pt x="1154430" y="92121"/>
                        <a:pt x="1123950" y="259761"/>
                        <a:pt x="1440180" y="253093"/>
                      </a:cubicBezTo>
                      <a:cubicBezTo>
                        <a:pt x="1745933" y="247378"/>
                        <a:pt x="2079308" y="82596"/>
                        <a:pt x="2263140" y="83548"/>
                      </a:cubicBezTo>
                      <a:cubicBezTo>
                        <a:pt x="2453640" y="89263"/>
                        <a:pt x="3702368" y="272143"/>
                        <a:pt x="4072890" y="226423"/>
                      </a:cubicBezTo>
                      <a:cubicBezTo>
                        <a:pt x="4327208" y="201658"/>
                        <a:pt x="5007293" y="331198"/>
                        <a:pt x="5384483" y="396921"/>
                      </a:cubicBezTo>
                      <a:cubicBezTo>
                        <a:pt x="5420678" y="395016"/>
                        <a:pt x="5457825" y="392158"/>
                        <a:pt x="5494020" y="390253"/>
                      </a:cubicBezTo>
                      <a:cubicBezTo>
                        <a:pt x="5510213" y="389301"/>
                        <a:pt x="5526405" y="382633"/>
                        <a:pt x="5539740" y="372156"/>
                      </a:cubicBezTo>
                      <a:cubicBezTo>
                        <a:pt x="5201603" y="314053"/>
                        <a:pt x="4373880" y="148318"/>
                        <a:pt x="4073843" y="174988"/>
                      </a:cubicBezTo>
                      <a:cubicBezTo>
                        <a:pt x="3832860" y="201658"/>
                        <a:pt x="3226118" y="138793"/>
                        <a:pt x="2774633" y="85453"/>
                      </a:cubicBezTo>
                      <a:cubicBezTo>
                        <a:pt x="2205990" y="17826"/>
                        <a:pt x="2253615" y="6396"/>
                        <a:pt x="1917383" y="104503"/>
                      </a:cubicBezTo>
                      <a:cubicBezTo>
                        <a:pt x="1061085" y="351201"/>
                        <a:pt x="1272540" y="57831"/>
                        <a:pt x="942975" y="7348"/>
                      </a:cubicBezTo>
                      <a:cubicBezTo>
                        <a:pt x="827723" y="-10749"/>
                        <a:pt x="396240" y="8301"/>
                        <a:pt x="0" y="24493"/>
                      </a:cubicBezTo>
                      <a:cubicBezTo>
                        <a:pt x="3810" y="40686"/>
                        <a:pt x="6667" y="56878"/>
                        <a:pt x="10477" y="73071"/>
                      </a:cubicBezTo>
                      <a:cubicBezTo>
                        <a:pt x="403860" y="58783"/>
                        <a:pt x="832485" y="39733"/>
                        <a:pt x="942975" y="57831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3" name="Google Shape;2003;p31"/>
              <p:cNvSpPr/>
              <p:nvPr/>
            </p:nvSpPr>
            <p:spPr>
              <a:xfrm>
                <a:off x="4591623" y="1680437"/>
                <a:ext cx="858114" cy="108179"/>
              </a:xfrm>
              <a:custGeom>
                <a:avLst/>
                <a:gdLst/>
                <a:ahLst/>
                <a:cxnLst/>
                <a:rect l="l" t="t" r="r" b="b"/>
                <a:pathLst>
                  <a:path w="557217" h="112394" extrusionOk="0">
                    <a:moveTo>
                      <a:pt x="557218" y="56197"/>
                    </a:moveTo>
                    <a:cubicBezTo>
                      <a:pt x="557218" y="87630"/>
                      <a:pt x="432440" y="112395"/>
                      <a:pt x="278136" y="112395"/>
                    </a:cubicBezTo>
                    <a:cubicBezTo>
                      <a:pt x="123830" y="112395"/>
                      <a:pt x="-947" y="88582"/>
                      <a:pt x="5" y="58102"/>
                    </a:cubicBezTo>
                    <a:cubicBezTo>
                      <a:pt x="958" y="26670"/>
                      <a:pt x="126688" y="952"/>
                      <a:pt x="279088" y="0"/>
                    </a:cubicBezTo>
                    <a:cubicBezTo>
                      <a:pt x="432440" y="0"/>
                      <a:pt x="556265" y="24765"/>
                      <a:pt x="557218" y="56197"/>
                    </a:cubicBezTo>
                    <a:close/>
                  </a:path>
                </a:pathLst>
              </a:custGeom>
              <a:solidFill>
                <a:srgbClr val="997B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4" name="Google Shape;2004;p31"/>
            <p:cNvSpPr/>
            <p:nvPr/>
          </p:nvSpPr>
          <p:spPr>
            <a:xfrm flipH="1">
              <a:off x="1653533" y="1604454"/>
              <a:ext cx="9149242" cy="445258"/>
            </a:xfrm>
            <a:custGeom>
              <a:avLst/>
              <a:gdLst/>
              <a:ahLst/>
              <a:cxnLst/>
              <a:rect l="l" t="t" r="r" b="b"/>
              <a:pathLst>
                <a:path w="5374004" h="382196" extrusionOk="0">
                  <a:moveTo>
                    <a:pt x="798195" y="137887"/>
                  </a:moveTo>
                  <a:cubicBezTo>
                    <a:pt x="1045845" y="191227"/>
                    <a:pt x="1465898" y="477930"/>
                    <a:pt x="1724025" y="349342"/>
                  </a:cubicBezTo>
                  <a:cubicBezTo>
                    <a:pt x="2317433" y="64545"/>
                    <a:pt x="3855720" y="276952"/>
                    <a:pt x="4749165" y="381727"/>
                  </a:cubicBezTo>
                  <a:cubicBezTo>
                    <a:pt x="4957763" y="372202"/>
                    <a:pt x="5166360" y="359820"/>
                    <a:pt x="5374005" y="346485"/>
                  </a:cubicBezTo>
                  <a:cubicBezTo>
                    <a:pt x="4996815" y="280762"/>
                    <a:pt x="4316730" y="151222"/>
                    <a:pt x="4062413" y="175987"/>
                  </a:cubicBezTo>
                  <a:cubicBezTo>
                    <a:pt x="3691890" y="221707"/>
                    <a:pt x="2444115" y="38827"/>
                    <a:pt x="2252663" y="33112"/>
                  </a:cubicBezTo>
                  <a:cubicBezTo>
                    <a:pt x="2068830" y="32160"/>
                    <a:pt x="1735455" y="196942"/>
                    <a:pt x="1429703" y="202657"/>
                  </a:cubicBezTo>
                  <a:cubicBezTo>
                    <a:pt x="1112520" y="208372"/>
                    <a:pt x="1143953" y="41685"/>
                    <a:pt x="932498" y="7395"/>
                  </a:cubicBezTo>
                  <a:cubicBezTo>
                    <a:pt x="822008" y="-10703"/>
                    <a:pt x="393383" y="8347"/>
                    <a:pt x="0" y="22635"/>
                  </a:cubicBezTo>
                  <a:cubicBezTo>
                    <a:pt x="9525" y="66450"/>
                    <a:pt x="20003" y="110265"/>
                    <a:pt x="31433" y="153127"/>
                  </a:cubicBezTo>
                  <a:cubicBezTo>
                    <a:pt x="326708" y="132172"/>
                    <a:pt x="670560" y="109312"/>
                    <a:pt x="798195" y="137887"/>
                  </a:cubicBezTo>
                  <a:close/>
                </a:path>
              </a:pathLst>
            </a:custGeom>
            <a:solidFill>
              <a:srgbClr val="CE7F42">
                <a:alpha val="1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5" name="Google Shape;2005;p31"/>
          <p:cNvSpPr txBox="1">
            <a:spLocks noGrp="1"/>
          </p:cNvSpPr>
          <p:nvPr>
            <p:ph type="title"/>
          </p:nvPr>
        </p:nvSpPr>
        <p:spPr>
          <a:xfrm>
            <a:off x="1544275" y="1503725"/>
            <a:ext cx="8864400" cy="225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2</a:t>
            </a:r>
            <a:endParaRPr sz="96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31"/>
          <p:cNvGrpSpPr/>
          <p:nvPr/>
        </p:nvGrpSpPr>
        <p:grpSpPr>
          <a:xfrm>
            <a:off x="1183272" y="1049403"/>
            <a:ext cx="9825656" cy="3171293"/>
            <a:chOff x="1183272" y="1049403"/>
            <a:chExt cx="9825656" cy="3171293"/>
          </a:xfrm>
        </p:grpSpPr>
        <p:grpSp>
          <p:nvGrpSpPr>
            <p:cNvPr id="1965" name="Google Shape;1965;p31"/>
            <p:cNvGrpSpPr/>
            <p:nvPr/>
          </p:nvGrpSpPr>
          <p:grpSpPr>
            <a:xfrm>
              <a:off x="1183272" y="1049403"/>
              <a:ext cx="9825656" cy="3171293"/>
              <a:chOff x="743362" y="1344339"/>
              <a:chExt cx="8890388" cy="2615715"/>
            </a:xfrm>
          </p:grpSpPr>
          <p:sp>
            <p:nvSpPr>
              <p:cNvPr id="1966" name="Google Shape;1966;p31"/>
              <p:cNvSpPr/>
              <p:nvPr/>
            </p:nvSpPr>
            <p:spPr>
              <a:xfrm>
                <a:off x="743362" y="2434364"/>
                <a:ext cx="8890388" cy="1525690"/>
              </a:xfrm>
              <a:custGeom>
                <a:avLst/>
                <a:gdLst/>
                <a:ahLst/>
                <a:cxnLst/>
                <a:rect l="l" t="t" r="r" b="b"/>
                <a:pathLst>
                  <a:path w="5717291" h="753427" extrusionOk="0">
                    <a:moveTo>
                      <a:pt x="5657670" y="70485"/>
                    </a:moveTo>
                    <a:cubicBezTo>
                      <a:pt x="5647193" y="70485"/>
                      <a:pt x="5635762" y="71438"/>
                      <a:pt x="5625285" y="71438"/>
                    </a:cubicBezTo>
                    <a:cubicBezTo>
                      <a:pt x="5577660" y="73342"/>
                      <a:pt x="5562420" y="34290"/>
                      <a:pt x="5572898" y="0"/>
                    </a:cubicBezTo>
                    <a:cubicBezTo>
                      <a:pt x="3898402" y="115252"/>
                      <a:pt x="2240100" y="183833"/>
                      <a:pt x="576082" y="60008"/>
                    </a:cubicBezTo>
                    <a:cubicBezTo>
                      <a:pt x="567510" y="74295"/>
                      <a:pt x="551317" y="83820"/>
                      <a:pt x="527505" y="83820"/>
                    </a:cubicBezTo>
                    <a:cubicBezTo>
                      <a:pt x="371295" y="80010"/>
                      <a:pt x="215085" y="75247"/>
                      <a:pt x="58875" y="70485"/>
                    </a:cubicBezTo>
                    <a:cubicBezTo>
                      <a:pt x="21727" y="69533"/>
                      <a:pt x="-4943" y="97155"/>
                      <a:pt x="772" y="132397"/>
                    </a:cubicBezTo>
                    <a:cubicBezTo>
                      <a:pt x="26490" y="287655"/>
                      <a:pt x="61732" y="442913"/>
                      <a:pt x="106500" y="597218"/>
                    </a:cubicBezTo>
                    <a:cubicBezTo>
                      <a:pt x="116977" y="632460"/>
                      <a:pt x="154125" y="662940"/>
                      <a:pt x="190320" y="664845"/>
                    </a:cubicBezTo>
                    <a:cubicBezTo>
                      <a:pt x="1969590" y="782955"/>
                      <a:pt x="3747907" y="782955"/>
                      <a:pt x="5527177" y="664845"/>
                    </a:cubicBezTo>
                    <a:cubicBezTo>
                      <a:pt x="5562420" y="661987"/>
                      <a:pt x="5600520" y="631508"/>
                      <a:pt x="5610998" y="597218"/>
                    </a:cubicBezTo>
                    <a:cubicBezTo>
                      <a:pt x="5655765" y="441960"/>
                      <a:pt x="5691007" y="286702"/>
                      <a:pt x="5716725" y="132397"/>
                    </a:cubicBezTo>
                    <a:cubicBezTo>
                      <a:pt x="5721487" y="96202"/>
                      <a:pt x="5695770" y="68580"/>
                      <a:pt x="5657670" y="70485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1"/>
              <p:cNvSpPr/>
              <p:nvPr/>
            </p:nvSpPr>
            <p:spPr>
              <a:xfrm>
                <a:off x="781175" y="1804577"/>
                <a:ext cx="8785536" cy="1689942"/>
              </a:xfrm>
              <a:custGeom>
                <a:avLst/>
                <a:gdLst/>
                <a:ahLst/>
                <a:cxnLst/>
                <a:rect l="l" t="t" r="r" b="b"/>
                <a:pathLst>
                  <a:path w="5818236" h="1251809" extrusionOk="0">
                    <a:moveTo>
                      <a:pt x="1322414" y="58232"/>
                    </a:moveTo>
                    <a:cubicBezTo>
                      <a:pt x="1149059" y="17275"/>
                      <a:pt x="974752" y="-1775"/>
                      <a:pt x="799492" y="130"/>
                    </a:cubicBezTo>
                    <a:cubicBezTo>
                      <a:pt x="803302" y="34420"/>
                      <a:pt x="777584" y="76330"/>
                      <a:pt x="729959" y="77282"/>
                    </a:cubicBezTo>
                    <a:cubicBezTo>
                      <a:pt x="521362" y="82045"/>
                      <a:pt x="313717" y="87760"/>
                      <a:pt x="105119" y="93475"/>
                    </a:cubicBezTo>
                    <a:cubicBezTo>
                      <a:pt x="67972" y="94427"/>
                      <a:pt x="32729" y="123955"/>
                      <a:pt x="28919" y="159197"/>
                    </a:cubicBezTo>
                    <a:cubicBezTo>
                      <a:pt x="-6323" y="443042"/>
                      <a:pt x="-9181" y="726887"/>
                      <a:pt x="19394" y="1010732"/>
                    </a:cubicBezTo>
                    <a:cubicBezTo>
                      <a:pt x="23204" y="1045975"/>
                      <a:pt x="56542" y="1075502"/>
                      <a:pt x="94642" y="1076455"/>
                    </a:cubicBezTo>
                    <a:cubicBezTo>
                      <a:pt x="250852" y="1080265"/>
                      <a:pt x="407062" y="1084075"/>
                      <a:pt x="562319" y="1086932"/>
                    </a:cubicBezTo>
                    <a:cubicBezTo>
                      <a:pt x="627089" y="1087885"/>
                      <a:pt x="648997" y="1150750"/>
                      <a:pt x="627089" y="1185992"/>
                    </a:cubicBezTo>
                    <a:cubicBezTo>
                      <a:pt x="2291107" y="1309817"/>
                      <a:pt x="3949410" y="1241237"/>
                      <a:pt x="5623905" y="1125985"/>
                    </a:cubicBezTo>
                    <a:cubicBezTo>
                      <a:pt x="5632477" y="1100267"/>
                      <a:pt x="5656290" y="1078360"/>
                      <a:pt x="5694390" y="1077407"/>
                    </a:cubicBezTo>
                    <a:cubicBezTo>
                      <a:pt x="5703915" y="1077407"/>
                      <a:pt x="5713440" y="1077407"/>
                      <a:pt x="5723917" y="1076455"/>
                    </a:cubicBezTo>
                    <a:cubicBezTo>
                      <a:pt x="5762017" y="1075502"/>
                      <a:pt x="5795355" y="1045975"/>
                      <a:pt x="5799165" y="1010732"/>
                    </a:cubicBezTo>
                    <a:cubicBezTo>
                      <a:pt x="5807737" y="929770"/>
                      <a:pt x="5812500" y="848807"/>
                      <a:pt x="5816310" y="767845"/>
                    </a:cubicBezTo>
                    <a:cubicBezTo>
                      <a:pt x="5817262" y="732602"/>
                      <a:pt x="5787735" y="704027"/>
                      <a:pt x="5749635" y="704027"/>
                    </a:cubicBezTo>
                    <a:cubicBezTo>
                      <a:pt x="5606760" y="704980"/>
                      <a:pt x="5463885" y="704980"/>
                      <a:pt x="5320057" y="705932"/>
                    </a:cubicBezTo>
                    <a:cubicBezTo>
                      <a:pt x="5229569" y="705932"/>
                      <a:pt x="5233380" y="584012"/>
                      <a:pt x="5317200" y="584012"/>
                    </a:cubicBezTo>
                    <a:cubicBezTo>
                      <a:pt x="5461980" y="584012"/>
                      <a:pt x="5605807" y="584965"/>
                      <a:pt x="5750587" y="584965"/>
                    </a:cubicBezTo>
                    <a:cubicBezTo>
                      <a:pt x="5788687" y="584965"/>
                      <a:pt x="5819167" y="556390"/>
                      <a:pt x="5818215" y="521147"/>
                    </a:cubicBezTo>
                    <a:cubicBezTo>
                      <a:pt x="5813452" y="349697"/>
                      <a:pt x="5797260" y="178247"/>
                      <a:pt x="5768685" y="6797"/>
                    </a:cubicBezTo>
                    <a:cubicBezTo>
                      <a:pt x="5527702" y="14417"/>
                      <a:pt x="5287672" y="41087"/>
                      <a:pt x="5046690" y="69662"/>
                    </a:cubicBezTo>
                    <a:cubicBezTo>
                      <a:pt x="3817012" y="231587"/>
                      <a:pt x="2576857" y="317312"/>
                      <a:pt x="1322414" y="58232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8" name="Google Shape;1968;p31"/>
              <p:cNvGrpSpPr/>
              <p:nvPr/>
            </p:nvGrpSpPr>
            <p:grpSpPr>
              <a:xfrm>
                <a:off x="768219" y="2116414"/>
                <a:ext cx="8808679" cy="1141122"/>
                <a:chOff x="5380672" y="1743927"/>
                <a:chExt cx="5716580" cy="1186814"/>
              </a:xfrm>
            </p:grpSpPr>
            <p:sp>
              <p:nvSpPr>
                <p:cNvPr id="1969" name="Google Shape;1969;p31"/>
                <p:cNvSpPr/>
                <p:nvPr/>
              </p:nvSpPr>
              <p:spPr>
                <a:xfrm>
                  <a:off x="5403532" y="1832509"/>
                  <a:ext cx="1885949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949" h="81017" extrusionOk="0">
                      <a:moveTo>
                        <a:pt x="1885950" y="17145"/>
                      </a:moveTo>
                      <a:cubicBezTo>
                        <a:pt x="1843088" y="11430"/>
                        <a:pt x="1800225" y="5715"/>
                        <a:pt x="1757363" y="0"/>
                      </a:cubicBezTo>
                      <a:cubicBezTo>
                        <a:pt x="1439228" y="46673"/>
                        <a:pt x="616268" y="29527"/>
                        <a:pt x="6667" y="18098"/>
                      </a:cubicBezTo>
                      <a:cubicBezTo>
                        <a:pt x="6667" y="19050"/>
                        <a:pt x="6667" y="20002"/>
                        <a:pt x="5715" y="21908"/>
                      </a:cubicBezTo>
                      <a:cubicBezTo>
                        <a:pt x="3810" y="37148"/>
                        <a:pt x="1905" y="52388"/>
                        <a:pt x="0" y="67627"/>
                      </a:cubicBezTo>
                      <a:cubicBezTo>
                        <a:pt x="405765" y="76200"/>
                        <a:pt x="849630" y="83820"/>
                        <a:pt x="1174433" y="80010"/>
                      </a:cubicBezTo>
                      <a:cubicBezTo>
                        <a:pt x="1640205" y="74295"/>
                        <a:pt x="1816418" y="45720"/>
                        <a:pt x="1885950" y="1714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10355579" y="1743927"/>
                  <a:ext cx="460667" cy="79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340" h="109537" extrusionOk="0">
                      <a:moveTo>
                        <a:pt x="808673" y="60007"/>
                      </a:moveTo>
                      <a:cubicBezTo>
                        <a:pt x="648653" y="41910"/>
                        <a:pt x="449580" y="20002"/>
                        <a:pt x="242888" y="0"/>
                      </a:cubicBezTo>
                      <a:cubicBezTo>
                        <a:pt x="185738" y="6667"/>
                        <a:pt x="128588" y="13335"/>
                        <a:pt x="71438" y="20002"/>
                      </a:cubicBezTo>
                      <a:cubicBezTo>
                        <a:pt x="47625" y="22860"/>
                        <a:pt x="23813" y="25717"/>
                        <a:pt x="0" y="28575"/>
                      </a:cubicBezTo>
                      <a:cubicBezTo>
                        <a:pt x="292418" y="53340"/>
                        <a:pt x="591503" y="84772"/>
                        <a:pt x="815340" y="109538"/>
                      </a:cubicBezTo>
                      <a:cubicBezTo>
                        <a:pt x="812482" y="93345"/>
                        <a:pt x="810578" y="77152"/>
                        <a:pt x="808673" y="60007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31"/>
                <p:cNvSpPr/>
                <p:nvPr/>
              </p:nvSpPr>
              <p:spPr>
                <a:xfrm>
                  <a:off x="9469754" y="1854417"/>
                  <a:ext cx="1541328" cy="21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357" h="170497" extrusionOk="0">
                      <a:moveTo>
                        <a:pt x="171450" y="0"/>
                      </a:moveTo>
                      <a:cubicBezTo>
                        <a:pt x="114300" y="5715"/>
                        <a:pt x="57150" y="10477"/>
                        <a:pt x="0" y="15240"/>
                      </a:cubicBezTo>
                      <a:cubicBezTo>
                        <a:pt x="367665" y="100013"/>
                        <a:pt x="1126807" y="144780"/>
                        <a:pt x="1717357" y="170498"/>
                      </a:cubicBezTo>
                      <a:cubicBezTo>
                        <a:pt x="1716405" y="154305"/>
                        <a:pt x="1714500" y="137160"/>
                        <a:pt x="1713548" y="120967"/>
                      </a:cubicBezTo>
                      <a:cubicBezTo>
                        <a:pt x="1132523" y="93345"/>
                        <a:pt x="534353" y="53340"/>
                        <a:pt x="17145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31"/>
                <p:cNvSpPr/>
                <p:nvPr/>
              </p:nvSpPr>
              <p:spPr>
                <a:xfrm>
                  <a:off x="9346881" y="2393532"/>
                  <a:ext cx="114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9525" extrusionOk="0">
                      <a:moveTo>
                        <a:pt x="11430" y="0"/>
                      </a:moveTo>
                      <a:cubicBezTo>
                        <a:pt x="7620" y="0"/>
                        <a:pt x="3810" y="0"/>
                        <a:pt x="0" y="0"/>
                      </a:cubicBezTo>
                      <a:cubicBezTo>
                        <a:pt x="3810" y="0"/>
                        <a:pt x="7620" y="0"/>
                        <a:pt x="1143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31"/>
                <p:cNvSpPr/>
                <p:nvPr/>
              </p:nvSpPr>
              <p:spPr>
                <a:xfrm>
                  <a:off x="8934449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8927781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8928734" y="2386865"/>
                  <a:ext cx="571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9525" extrusionOk="0">
                      <a:moveTo>
                        <a:pt x="5715" y="0"/>
                      </a:moveTo>
                      <a:cubicBezTo>
                        <a:pt x="3810" y="0"/>
                        <a:pt x="1905" y="0"/>
                        <a:pt x="0" y="0"/>
                      </a:cubicBezTo>
                      <a:cubicBezTo>
                        <a:pt x="1905" y="0"/>
                        <a:pt x="3810" y="0"/>
                        <a:pt x="5715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8928734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8926829" y="2386865"/>
                  <a:ext cx="952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9525" extrusionOk="0">
                      <a:moveTo>
                        <a:pt x="95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953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5380672" y="2188671"/>
                  <a:ext cx="5680976" cy="32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6914" h="228673" extrusionOk="0">
                      <a:moveTo>
                        <a:pt x="953" y="43888"/>
                      </a:moveTo>
                      <a:cubicBezTo>
                        <a:pt x="0" y="65796"/>
                        <a:pt x="0" y="86751"/>
                        <a:pt x="0" y="108658"/>
                      </a:cubicBezTo>
                      <a:cubicBezTo>
                        <a:pt x="532448" y="56271"/>
                        <a:pt x="1097280" y="96276"/>
                        <a:pt x="1596390" y="164856"/>
                      </a:cubicBezTo>
                      <a:cubicBezTo>
                        <a:pt x="4455795" y="214386"/>
                        <a:pt x="4359593" y="209623"/>
                        <a:pt x="3984308" y="204861"/>
                      </a:cubicBezTo>
                      <a:cubicBezTo>
                        <a:pt x="4322445" y="209623"/>
                        <a:pt x="4891088" y="219148"/>
                        <a:pt x="5796915" y="228673"/>
                      </a:cubicBezTo>
                      <a:cubicBezTo>
                        <a:pt x="5784533" y="217243"/>
                        <a:pt x="5767388" y="210576"/>
                        <a:pt x="5749290" y="210576"/>
                      </a:cubicBezTo>
                      <a:cubicBezTo>
                        <a:pt x="5606415" y="211528"/>
                        <a:pt x="5463540" y="211528"/>
                        <a:pt x="5319713" y="212481"/>
                      </a:cubicBezTo>
                      <a:cubicBezTo>
                        <a:pt x="5273993" y="212481"/>
                        <a:pt x="5252085" y="182001"/>
                        <a:pt x="5253038" y="151521"/>
                      </a:cubicBezTo>
                      <a:cubicBezTo>
                        <a:pt x="4033838" y="98181"/>
                        <a:pt x="2787968" y="66748"/>
                        <a:pt x="1604010" y="59128"/>
                      </a:cubicBezTo>
                      <a:cubicBezTo>
                        <a:pt x="1096328" y="-2784"/>
                        <a:pt x="533400" y="-28502"/>
                        <a:pt x="953" y="4388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8926115" y="2386865"/>
                  <a:ext cx="714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9525" extrusionOk="0">
                      <a:moveTo>
                        <a:pt x="714" y="0"/>
                      </a:moveTo>
                      <a:cubicBezTo>
                        <a:pt x="-238" y="0"/>
                        <a:pt x="-238" y="0"/>
                        <a:pt x="714" y="0"/>
                      </a:cubicBezTo>
                      <a:cubicBezTo>
                        <a:pt x="-238" y="0"/>
                        <a:pt x="-238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8928734" y="238686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>
                  <a:off x="9358312" y="2393532"/>
                  <a:ext cx="666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" h="9525" extrusionOk="0">
                      <a:moveTo>
                        <a:pt x="6667" y="0"/>
                      </a:moveTo>
                      <a:cubicBezTo>
                        <a:pt x="4763" y="0"/>
                        <a:pt x="1905" y="0"/>
                        <a:pt x="0" y="0"/>
                      </a:cubicBezTo>
                      <a:cubicBezTo>
                        <a:pt x="1905" y="0"/>
                        <a:pt x="3810" y="0"/>
                        <a:pt x="6667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31"/>
                <p:cNvSpPr/>
                <p:nvPr/>
              </p:nvSpPr>
              <p:spPr>
                <a:xfrm>
                  <a:off x="9320212" y="2392818"/>
                  <a:ext cx="26669" cy="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9" h="714" extrusionOk="0">
                      <a:moveTo>
                        <a:pt x="26670" y="714"/>
                      </a:moveTo>
                      <a:cubicBezTo>
                        <a:pt x="18097" y="714"/>
                        <a:pt x="8572" y="714"/>
                        <a:pt x="0" y="714"/>
                      </a:cubicBezTo>
                      <a:cubicBezTo>
                        <a:pt x="9525" y="-238"/>
                        <a:pt x="18097" y="-238"/>
                        <a:pt x="26670" y="714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31"/>
                <p:cNvSpPr/>
                <p:nvPr/>
              </p:nvSpPr>
              <p:spPr>
                <a:xfrm>
                  <a:off x="9320212" y="2392579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8934449" y="2386865"/>
                  <a:ext cx="385762" cy="5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2" h="5714" extrusionOk="0">
                      <a:moveTo>
                        <a:pt x="385763" y="5715"/>
                      </a:moveTo>
                      <a:cubicBezTo>
                        <a:pt x="141922" y="1905"/>
                        <a:pt x="29528" y="0"/>
                        <a:pt x="0" y="0"/>
                      </a:cubicBezTo>
                      <a:cubicBezTo>
                        <a:pt x="40957" y="0"/>
                        <a:pt x="227647" y="3810"/>
                        <a:pt x="385763" y="5715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5385434" y="1957585"/>
                  <a:ext cx="5666851" cy="27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2155" h="319854" extrusionOk="0">
                      <a:moveTo>
                        <a:pt x="4967288" y="230022"/>
                      </a:moveTo>
                      <a:cubicBezTo>
                        <a:pt x="4522470" y="276694"/>
                        <a:pt x="3312795" y="70002"/>
                        <a:pt x="2612708" y="8089"/>
                      </a:cubicBezTo>
                      <a:cubicBezTo>
                        <a:pt x="2171700" y="-31916"/>
                        <a:pt x="798195" y="85242"/>
                        <a:pt x="2858" y="167157"/>
                      </a:cubicBezTo>
                      <a:cubicBezTo>
                        <a:pt x="1905" y="184302"/>
                        <a:pt x="953" y="201447"/>
                        <a:pt x="0" y="217639"/>
                      </a:cubicBezTo>
                      <a:cubicBezTo>
                        <a:pt x="3951923" y="36664"/>
                        <a:pt x="1750695" y="120484"/>
                        <a:pt x="4328160" y="305269"/>
                      </a:cubicBezTo>
                      <a:cubicBezTo>
                        <a:pt x="5133975" y="362419"/>
                        <a:pt x="5148263" y="230022"/>
                        <a:pt x="5812155" y="275742"/>
                      </a:cubicBezTo>
                      <a:cubicBezTo>
                        <a:pt x="5811203" y="258597"/>
                        <a:pt x="5811203" y="242404"/>
                        <a:pt x="5810250" y="225259"/>
                      </a:cubicBezTo>
                      <a:cubicBezTo>
                        <a:pt x="5521643" y="196684"/>
                        <a:pt x="5236845" y="191922"/>
                        <a:pt x="4967288" y="230022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5407341" y="2570785"/>
                  <a:ext cx="5689911" cy="17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385" h="199937" extrusionOk="0">
                      <a:moveTo>
                        <a:pt x="1107758" y="74208"/>
                      </a:moveTo>
                      <a:cubicBezTo>
                        <a:pt x="670560" y="182793"/>
                        <a:pt x="291465" y="184698"/>
                        <a:pt x="0" y="158028"/>
                      </a:cubicBezTo>
                      <a:cubicBezTo>
                        <a:pt x="5715" y="168505"/>
                        <a:pt x="13335" y="177078"/>
                        <a:pt x="22860" y="183745"/>
                      </a:cubicBezTo>
                      <a:cubicBezTo>
                        <a:pt x="313373" y="208510"/>
                        <a:pt x="686753" y="204700"/>
                        <a:pt x="1115378" y="98020"/>
                      </a:cubicBezTo>
                      <a:cubicBezTo>
                        <a:pt x="1864043" y="-87717"/>
                        <a:pt x="4492943" y="130405"/>
                        <a:pt x="5676900" y="199938"/>
                      </a:cubicBezTo>
                      <a:cubicBezTo>
                        <a:pt x="5683568" y="199938"/>
                        <a:pt x="5691188" y="199938"/>
                        <a:pt x="5697855" y="198985"/>
                      </a:cubicBezTo>
                      <a:cubicBezTo>
                        <a:pt x="5716905" y="198985"/>
                        <a:pt x="5734050" y="191365"/>
                        <a:pt x="5747385" y="178983"/>
                      </a:cubicBezTo>
                      <a:cubicBezTo>
                        <a:pt x="4592955" y="112308"/>
                        <a:pt x="1875473" y="-116292"/>
                        <a:pt x="1107758" y="7420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31"/>
                <p:cNvSpPr/>
                <p:nvPr/>
              </p:nvSpPr>
              <p:spPr>
                <a:xfrm>
                  <a:off x="7795774" y="2692822"/>
                  <a:ext cx="1748816" cy="237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816" h="237919" extrusionOk="0">
                      <a:moveTo>
                        <a:pt x="1747323" y="189342"/>
                      </a:moveTo>
                      <a:cubicBezTo>
                        <a:pt x="1749228" y="185532"/>
                        <a:pt x="1751133" y="176007"/>
                        <a:pt x="1740655" y="166482"/>
                      </a:cubicBezTo>
                      <a:cubicBezTo>
                        <a:pt x="1640642" y="75042"/>
                        <a:pt x="1076763" y="55040"/>
                        <a:pt x="1046283" y="53135"/>
                      </a:cubicBezTo>
                      <a:cubicBezTo>
                        <a:pt x="946270" y="42657"/>
                        <a:pt x="78542" y="-57355"/>
                        <a:pt x="7105" y="47420"/>
                      </a:cubicBezTo>
                      <a:cubicBezTo>
                        <a:pt x="-75762" y="173150"/>
                        <a:pt x="583367" y="229347"/>
                        <a:pt x="1091050" y="237920"/>
                      </a:cubicBezTo>
                      <a:cubicBezTo>
                        <a:pt x="1294885" y="232205"/>
                        <a:pt x="1498720" y="223632"/>
                        <a:pt x="1702555" y="215060"/>
                      </a:cubicBezTo>
                      <a:cubicBezTo>
                        <a:pt x="1736845" y="206487"/>
                        <a:pt x="1744465" y="196962"/>
                        <a:pt x="1747323" y="189342"/>
                      </a:cubicBezTo>
                      <a:close/>
                      <a:moveTo>
                        <a:pt x="29965" y="75995"/>
                      </a:moveTo>
                      <a:cubicBezTo>
                        <a:pt x="-31947" y="-38305"/>
                        <a:pt x="915790" y="65517"/>
                        <a:pt x="1043425" y="78852"/>
                      </a:cubicBezTo>
                      <a:cubicBezTo>
                        <a:pt x="1167250" y="83615"/>
                        <a:pt x="1626355" y="108380"/>
                        <a:pt x="1719700" y="183627"/>
                      </a:cubicBezTo>
                      <a:cubicBezTo>
                        <a:pt x="1600638" y="252207"/>
                        <a:pt x="100450" y="205535"/>
                        <a:pt x="29965" y="7599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8" name="Google Shape;1988;p31"/>
              <p:cNvSpPr/>
              <p:nvPr/>
            </p:nvSpPr>
            <p:spPr>
              <a:xfrm>
                <a:off x="870823" y="1344339"/>
                <a:ext cx="8693740" cy="939629"/>
              </a:xfrm>
              <a:custGeom>
                <a:avLst/>
                <a:gdLst/>
                <a:ahLst/>
                <a:cxnLst/>
                <a:rect l="l" t="t" r="r" b="b"/>
                <a:pathLst>
                  <a:path w="5700813" h="976238" extrusionOk="0">
                    <a:moveTo>
                      <a:pt x="5473166" y="97155"/>
                    </a:moveTo>
                    <a:cubicBezTo>
                      <a:pt x="3719614" y="-32385"/>
                      <a:pt x="1966061" y="-32385"/>
                      <a:pt x="212509" y="97155"/>
                    </a:cubicBezTo>
                    <a:cubicBezTo>
                      <a:pt x="177266" y="100013"/>
                      <a:pt x="139166" y="130493"/>
                      <a:pt x="127736" y="165735"/>
                    </a:cubicBezTo>
                    <a:cubicBezTo>
                      <a:pt x="74396" y="332423"/>
                      <a:pt x="32486" y="500063"/>
                      <a:pt x="1054" y="666750"/>
                    </a:cubicBezTo>
                    <a:cubicBezTo>
                      <a:pt x="-5614" y="701993"/>
                      <a:pt x="20104" y="729615"/>
                      <a:pt x="57251" y="727710"/>
                    </a:cubicBezTo>
                    <a:cubicBezTo>
                      <a:pt x="262991" y="720090"/>
                      <a:pt x="468731" y="713423"/>
                      <a:pt x="674471" y="707708"/>
                    </a:cubicBezTo>
                    <a:cubicBezTo>
                      <a:pt x="712571" y="706755"/>
                      <a:pt x="730669" y="728663"/>
                      <a:pt x="733526" y="753428"/>
                    </a:cubicBezTo>
                    <a:cubicBezTo>
                      <a:pt x="909739" y="752475"/>
                      <a:pt x="1083094" y="770573"/>
                      <a:pt x="1256449" y="811530"/>
                    </a:cubicBezTo>
                    <a:cubicBezTo>
                      <a:pt x="2509939" y="1070610"/>
                      <a:pt x="3751046" y="984885"/>
                      <a:pt x="4978819" y="822008"/>
                    </a:cubicBezTo>
                    <a:cubicBezTo>
                      <a:pt x="5220754" y="793433"/>
                      <a:pt x="5459831" y="766763"/>
                      <a:pt x="5700814" y="759143"/>
                    </a:cubicBezTo>
                    <a:cubicBezTo>
                      <a:pt x="5668429" y="561023"/>
                      <a:pt x="5620804" y="362903"/>
                      <a:pt x="5556987" y="164783"/>
                    </a:cubicBezTo>
                    <a:cubicBezTo>
                      <a:pt x="5546509" y="130493"/>
                      <a:pt x="5507456" y="100013"/>
                      <a:pt x="5473166" y="97155"/>
                    </a:cubicBezTo>
                    <a:close/>
                  </a:path>
                </a:pathLst>
              </a:custGeom>
              <a:solidFill>
                <a:srgbClr val="7B5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9" name="Google Shape;1989;p31"/>
              <p:cNvGrpSpPr/>
              <p:nvPr/>
            </p:nvGrpSpPr>
            <p:grpSpPr>
              <a:xfrm>
                <a:off x="870898" y="1392511"/>
                <a:ext cx="8455770" cy="1035739"/>
                <a:chOff x="5447308" y="940652"/>
                <a:chExt cx="5487553" cy="1077212"/>
              </a:xfrm>
            </p:grpSpPr>
            <p:sp>
              <p:nvSpPr>
                <p:cNvPr id="1990" name="Google Shape;1990;p31"/>
                <p:cNvSpPr/>
                <p:nvPr/>
              </p:nvSpPr>
              <p:spPr>
                <a:xfrm>
                  <a:off x="5556884" y="940652"/>
                  <a:ext cx="4290059" cy="25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059" h="253924" extrusionOk="0">
                      <a:moveTo>
                        <a:pt x="53340" y="119380"/>
                      </a:moveTo>
                      <a:cubicBezTo>
                        <a:pt x="37147" y="131763"/>
                        <a:pt x="24765" y="148908"/>
                        <a:pt x="19050" y="167005"/>
                      </a:cubicBezTo>
                      <a:cubicBezTo>
                        <a:pt x="12382" y="187960"/>
                        <a:pt x="5715" y="207963"/>
                        <a:pt x="0" y="228918"/>
                      </a:cubicBezTo>
                      <a:cubicBezTo>
                        <a:pt x="1346835" y="362268"/>
                        <a:pt x="1914525" y="-89218"/>
                        <a:pt x="2860358" y="79375"/>
                      </a:cubicBezTo>
                      <a:cubicBezTo>
                        <a:pt x="3684270" y="233680"/>
                        <a:pt x="3850958" y="327025"/>
                        <a:pt x="4290060" y="34608"/>
                      </a:cubicBezTo>
                      <a:cubicBezTo>
                        <a:pt x="4232910" y="31750"/>
                        <a:pt x="4174808" y="29845"/>
                        <a:pt x="4117658" y="26988"/>
                      </a:cubicBezTo>
                      <a:cubicBezTo>
                        <a:pt x="3800475" y="204153"/>
                        <a:pt x="3635693" y="128905"/>
                        <a:pt x="3020378" y="1270"/>
                      </a:cubicBezTo>
                      <a:cubicBezTo>
                        <a:pt x="2576513" y="-2540"/>
                        <a:pt x="2133600" y="2223"/>
                        <a:pt x="1690688" y="15558"/>
                      </a:cubicBezTo>
                      <a:cubicBezTo>
                        <a:pt x="1295400" y="91758"/>
                        <a:pt x="813435" y="164148"/>
                        <a:pt x="53340" y="11938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31"/>
                <p:cNvSpPr/>
                <p:nvPr/>
              </p:nvSpPr>
              <p:spPr>
                <a:xfrm>
                  <a:off x="8834013" y="1259105"/>
                  <a:ext cx="423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9525" extrusionOk="0">
                      <a:moveTo>
                        <a:pt x="423" y="0"/>
                      </a:moveTo>
                      <a:lnTo>
                        <a:pt x="423" y="0"/>
                      </a:lnTo>
                      <a:cubicBezTo>
                        <a:pt x="423" y="0"/>
                        <a:pt x="-529" y="0"/>
                        <a:pt x="423" y="0"/>
                      </a:cubicBezTo>
                      <a:cubicBezTo>
                        <a:pt x="-529" y="0"/>
                        <a:pt x="423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CE7F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31"/>
                <p:cNvSpPr/>
                <p:nvPr/>
              </p:nvSpPr>
              <p:spPr>
                <a:xfrm>
                  <a:off x="5507355" y="1056222"/>
                  <a:ext cx="5411609" cy="27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019" h="325386" extrusionOk="0">
                      <a:moveTo>
                        <a:pt x="3532823" y="224790"/>
                      </a:moveTo>
                      <a:cubicBezTo>
                        <a:pt x="3534728" y="225742"/>
                        <a:pt x="3302318" y="138113"/>
                        <a:pt x="2934653" y="76200"/>
                      </a:cubicBezTo>
                      <a:cubicBezTo>
                        <a:pt x="2901315" y="73342"/>
                        <a:pt x="2867025" y="69532"/>
                        <a:pt x="2833688" y="66675"/>
                      </a:cubicBezTo>
                      <a:cubicBezTo>
                        <a:pt x="2068830" y="6667"/>
                        <a:pt x="1346835" y="370523"/>
                        <a:pt x="6667" y="260033"/>
                      </a:cubicBezTo>
                      <a:cubicBezTo>
                        <a:pt x="4763" y="268605"/>
                        <a:pt x="1905" y="277178"/>
                        <a:pt x="0" y="285750"/>
                      </a:cubicBezTo>
                      <a:cubicBezTo>
                        <a:pt x="1558290" y="409575"/>
                        <a:pt x="2442210" y="-105728"/>
                        <a:pt x="3327083" y="201930"/>
                      </a:cubicBezTo>
                      <a:cubicBezTo>
                        <a:pt x="3338513" y="205740"/>
                        <a:pt x="3523298" y="262890"/>
                        <a:pt x="3526155" y="262890"/>
                      </a:cubicBezTo>
                      <a:cubicBezTo>
                        <a:pt x="4165283" y="432435"/>
                        <a:pt x="4924425" y="222885"/>
                        <a:pt x="5494020" y="40005"/>
                      </a:cubicBezTo>
                      <a:cubicBezTo>
                        <a:pt x="5486400" y="24765"/>
                        <a:pt x="5474970" y="10477"/>
                        <a:pt x="5460683" y="0"/>
                      </a:cubicBezTo>
                      <a:cubicBezTo>
                        <a:pt x="4885373" y="187642"/>
                        <a:pt x="4151948" y="389573"/>
                        <a:pt x="3532823" y="224790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31"/>
                <p:cNvSpPr/>
                <p:nvPr/>
              </p:nvSpPr>
              <p:spPr>
                <a:xfrm>
                  <a:off x="8833484" y="125910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31"/>
                <p:cNvSpPr/>
                <p:nvPr/>
              </p:nvSpPr>
              <p:spPr>
                <a:xfrm>
                  <a:off x="5447308" y="1574472"/>
                  <a:ext cx="1933168" cy="44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263" h="273277" extrusionOk="0">
                      <a:moveTo>
                        <a:pt x="1891704" y="233272"/>
                      </a:moveTo>
                      <a:cubicBezTo>
                        <a:pt x="1898371" y="216127"/>
                        <a:pt x="1899324" y="189457"/>
                        <a:pt x="1861224" y="160882"/>
                      </a:cubicBezTo>
                      <a:cubicBezTo>
                        <a:pt x="1652626" y="-90"/>
                        <a:pt x="685839" y="-16283"/>
                        <a:pt x="4801" y="10387"/>
                      </a:cubicBezTo>
                      <a:cubicBezTo>
                        <a:pt x="2896" y="18007"/>
                        <a:pt x="1944" y="25627"/>
                        <a:pt x="991" y="32295"/>
                      </a:cubicBezTo>
                      <a:cubicBezTo>
                        <a:pt x="-914" y="41820"/>
                        <a:pt x="39" y="51345"/>
                        <a:pt x="2896" y="58965"/>
                      </a:cubicBezTo>
                      <a:cubicBezTo>
                        <a:pt x="727749" y="34200"/>
                        <a:pt x="1749781" y="54202"/>
                        <a:pt x="1843126" y="215175"/>
                      </a:cubicBezTo>
                      <a:cubicBezTo>
                        <a:pt x="1828839" y="232320"/>
                        <a:pt x="1783119" y="245655"/>
                        <a:pt x="1714539" y="256132"/>
                      </a:cubicBezTo>
                      <a:cubicBezTo>
                        <a:pt x="1757401" y="261847"/>
                        <a:pt x="1800264" y="268515"/>
                        <a:pt x="1843126" y="273277"/>
                      </a:cubicBezTo>
                      <a:cubicBezTo>
                        <a:pt x="1880274" y="259942"/>
                        <a:pt x="1886941" y="243750"/>
                        <a:pt x="1891704" y="233272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31"/>
                <p:cNvSpPr/>
                <p:nvPr/>
              </p:nvSpPr>
              <p:spPr>
                <a:xfrm>
                  <a:off x="5476874" y="1420076"/>
                  <a:ext cx="5457987" cy="7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945" h="197107" extrusionOk="0">
                      <a:moveTo>
                        <a:pt x="2064068" y="81915"/>
                      </a:moveTo>
                      <a:cubicBezTo>
                        <a:pt x="1751648" y="128588"/>
                        <a:pt x="503873" y="22860"/>
                        <a:pt x="11430" y="0"/>
                      </a:cubicBezTo>
                      <a:cubicBezTo>
                        <a:pt x="7620" y="16193"/>
                        <a:pt x="3810" y="32385"/>
                        <a:pt x="0" y="48578"/>
                      </a:cubicBezTo>
                      <a:cubicBezTo>
                        <a:pt x="501968" y="73343"/>
                        <a:pt x="1747838" y="180975"/>
                        <a:pt x="2069783" y="132397"/>
                      </a:cubicBezTo>
                      <a:cubicBezTo>
                        <a:pt x="2375535" y="73343"/>
                        <a:pt x="4542473" y="230505"/>
                        <a:pt x="5655945" y="190500"/>
                      </a:cubicBezTo>
                      <a:cubicBezTo>
                        <a:pt x="5653088" y="174308"/>
                        <a:pt x="5650230" y="158115"/>
                        <a:pt x="5646420" y="141922"/>
                      </a:cubicBezTo>
                      <a:cubicBezTo>
                        <a:pt x="4552950" y="176213"/>
                        <a:pt x="2370773" y="20955"/>
                        <a:pt x="2064068" y="8191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31"/>
                <p:cNvSpPr/>
                <p:nvPr/>
              </p:nvSpPr>
              <p:spPr>
                <a:xfrm>
                  <a:off x="9249020" y="1683078"/>
                  <a:ext cx="1348493" cy="18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493" h="186579" extrusionOk="0">
                      <a:moveTo>
                        <a:pt x="4516" y="55134"/>
                      </a:moveTo>
                      <a:cubicBezTo>
                        <a:pt x="-21201" y="107522"/>
                        <a:pt x="64524" y="151337"/>
                        <a:pt x="220733" y="186579"/>
                      </a:cubicBezTo>
                      <a:cubicBezTo>
                        <a:pt x="277883" y="181817"/>
                        <a:pt x="335033" y="176102"/>
                        <a:pt x="392183" y="171339"/>
                      </a:cubicBezTo>
                      <a:cubicBezTo>
                        <a:pt x="208351" y="143717"/>
                        <a:pt x="84526" y="112284"/>
                        <a:pt x="54046" y="77042"/>
                      </a:cubicBezTo>
                      <a:cubicBezTo>
                        <a:pt x="122626" y="23702"/>
                        <a:pt x="604591" y="46562"/>
                        <a:pt x="1105606" y="89424"/>
                      </a:cubicBezTo>
                      <a:cubicBezTo>
                        <a:pt x="1129419" y="86567"/>
                        <a:pt x="1153231" y="83709"/>
                        <a:pt x="1177044" y="80852"/>
                      </a:cubicBezTo>
                      <a:cubicBezTo>
                        <a:pt x="1234194" y="74184"/>
                        <a:pt x="1291344" y="67517"/>
                        <a:pt x="1348494" y="60849"/>
                      </a:cubicBezTo>
                      <a:cubicBezTo>
                        <a:pt x="736989" y="1794"/>
                        <a:pt x="50236" y="-37258"/>
                        <a:pt x="4516" y="55134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7" name="Google Shape;1997;p31"/>
              <p:cNvGrpSpPr/>
              <p:nvPr/>
            </p:nvGrpSpPr>
            <p:grpSpPr>
              <a:xfrm>
                <a:off x="851878" y="3234639"/>
                <a:ext cx="8581685" cy="622600"/>
                <a:chOff x="5434964" y="2906929"/>
                <a:chExt cx="5569268" cy="647530"/>
              </a:xfrm>
            </p:grpSpPr>
            <p:sp>
              <p:nvSpPr>
                <p:cNvPr id="1998" name="Google Shape;1998;p31"/>
                <p:cNvSpPr/>
                <p:nvPr/>
              </p:nvSpPr>
              <p:spPr>
                <a:xfrm>
                  <a:off x="5474969" y="3145280"/>
                  <a:ext cx="5374004" cy="38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004" h="382196" extrusionOk="0">
                      <a:moveTo>
                        <a:pt x="798195" y="137887"/>
                      </a:moveTo>
                      <a:cubicBezTo>
                        <a:pt x="1045845" y="191227"/>
                        <a:pt x="1465898" y="477930"/>
                        <a:pt x="1724025" y="349342"/>
                      </a:cubicBezTo>
                      <a:cubicBezTo>
                        <a:pt x="2317433" y="64545"/>
                        <a:pt x="3855720" y="276952"/>
                        <a:pt x="4749165" y="381727"/>
                      </a:cubicBezTo>
                      <a:cubicBezTo>
                        <a:pt x="4957763" y="372202"/>
                        <a:pt x="5166360" y="359820"/>
                        <a:pt x="5374005" y="346485"/>
                      </a:cubicBezTo>
                      <a:cubicBezTo>
                        <a:pt x="4996815" y="280762"/>
                        <a:pt x="4316730" y="151222"/>
                        <a:pt x="4062413" y="175987"/>
                      </a:cubicBezTo>
                      <a:cubicBezTo>
                        <a:pt x="3691890" y="221707"/>
                        <a:pt x="2444115" y="38827"/>
                        <a:pt x="2252663" y="33112"/>
                      </a:cubicBezTo>
                      <a:cubicBezTo>
                        <a:pt x="2068830" y="32160"/>
                        <a:pt x="1735455" y="196942"/>
                        <a:pt x="1429703" y="202657"/>
                      </a:cubicBezTo>
                      <a:cubicBezTo>
                        <a:pt x="1112520" y="208372"/>
                        <a:pt x="1143953" y="41685"/>
                        <a:pt x="932498" y="7395"/>
                      </a:cubicBezTo>
                      <a:cubicBezTo>
                        <a:pt x="822008" y="-10703"/>
                        <a:pt x="393383" y="8347"/>
                        <a:pt x="0" y="22635"/>
                      </a:cubicBezTo>
                      <a:cubicBezTo>
                        <a:pt x="9525" y="66450"/>
                        <a:pt x="20003" y="110265"/>
                        <a:pt x="31433" y="153127"/>
                      </a:cubicBezTo>
                      <a:cubicBezTo>
                        <a:pt x="326708" y="132172"/>
                        <a:pt x="670560" y="109312"/>
                        <a:pt x="798195" y="137887"/>
                      </a:cubicBezTo>
                      <a:close/>
                    </a:path>
                  </a:pathLst>
                </a:custGeom>
                <a:solidFill>
                  <a:srgbClr val="CE7F42">
                    <a:alpha val="188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1"/>
                <p:cNvSpPr/>
                <p:nvPr/>
              </p:nvSpPr>
              <p:spPr>
                <a:xfrm>
                  <a:off x="5434964" y="2943302"/>
                  <a:ext cx="5558909" cy="35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3562" h="363677" extrusionOk="0">
                      <a:moveTo>
                        <a:pt x="2663190" y="141745"/>
                      </a:moveTo>
                      <a:cubicBezTo>
                        <a:pt x="3002280" y="208420"/>
                        <a:pt x="3388995" y="288430"/>
                        <a:pt x="3708083" y="214135"/>
                      </a:cubicBezTo>
                      <a:cubicBezTo>
                        <a:pt x="3668078" y="209372"/>
                        <a:pt x="4223385" y="24588"/>
                        <a:pt x="5636895" y="363677"/>
                      </a:cubicBezTo>
                      <a:cubicBezTo>
                        <a:pt x="5638800" y="355105"/>
                        <a:pt x="5641658" y="345580"/>
                        <a:pt x="5643563" y="337008"/>
                      </a:cubicBezTo>
                      <a:cubicBezTo>
                        <a:pt x="4229100" y="-23037"/>
                        <a:pt x="3733800" y="155080"/>
                        <a:pt x="3652838" y="175083"/>
                      </a:cubicBezTo>
                      <a:cubicBezTo>
                        <a:pt x="3114675" y="241758"/>
                        <a:pt x="2800350" y="78880"/>
                        <a:pt x="2268855" y="19825"/>
                      </a:cubicBezTo>
                      <a:cubicBezTo>
                        <a:pt x="1926908" y="-19228"/>
                        <a:pt x="751523" y="8395"/>
                        <a:pt x="0" y="26493"/>
                      </a:cubicBezTo>
                      <a:cubicBezTo>
                        <a:pt x="2858" y="41733"/>
                        <a:pt x="5715" y="56972"/>
                        <a:pt x="8573" y="72213"/>
                      </a:cubicBezTo>
                      <a:cubicBezTo>
                        <a:pt x="2123123" y="47447"/>
                        <a:pt x="2223135" y="45543"/>
                        <a:pt x="2663190" y="141745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31"/>
                <p:cNvSpPr/>
                <p:nvPr/>
              </p:nvSpPr>
              <p:spPr>
                <a:xfrm>
                  <a:off x="8886824" y="2906929"/>
                  <a:ext cx="611504" cy="24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504" h="24747" extrusionOk="0">
                      <a:moveTo>
                        <a:pt x="513397" y="14288"/>
                      </a:moveTo>
                      <a:cubicBezTo>
                        <a:pt x="560070" y="9525"/>
                        <a:pt x="590550" y="4763"/>
                        <a:pt x="611505" y="0"/>
                      </a:cubicBezTo>
                      <a:cubicBezTo>
                        <a:pt x="407670" y="9525"/>
                        <a:pt x="203835" y="17145"/>
                        <a:pt x="0" y="22860"/>
                      </a:cubicBezTo>
                      <a:cubicBezTo>
                        <a:pt x="226695" y="27623"/>
                        <a:pt x="423863" y="22860"/>
                        <a:pt x="513397" y="1428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31"/>
                <p:cNvSpPr/>
                <p:nvPr/>
              </p:nvSpPr>
              <p:spPr>
                <a:xfrm>
                  <a:off x="5504497" y="3270041"/>
                  <a:ext cx="4717732" cy="284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7732" h="284418" extrusionOk="0">
                      <a:moveTo>
                        <a:pt x="767715" y="36938"/>
                      </a:moveTo>
                      <a:cubicBezTo>
                        <a:pt x="841058" y="53131"/>
                        <a:pt x="933450" y="92183"/>
                        <a:pt x="1031558" y="133141"/>
                      </a:cubicBezTo>
                      <a:cubicBezTo>
                        <a:pt x="1615440" y="381743"/>
                        <a:pt x="1578293" y="267443"/>
                        <a:pt x="1883093" y="186481"/>
                      </a:cubicBezTo>
                      <a:cubicBezTo>
                        <a:pt x="2179320" y="98851"/>
                        <a:pt x="2819400" y="44558"/>
                        <a:pt x="4548188" y="264585"/>
                      </a:cubicBezTo>
                      <a:cubicBezTo>
                        <a:pt x="4604385" y="261728"/>
                        <a:pt x="4661535" y="259823"/>
                        <a:pt x="4717733" y="256966"/>
                      </a:cubicBezTo>
                      <a:cubicBezTo>
                        <a:pt x="3824288" y="152191"/>
                        <a:pt x="2286000" y="-60217"/>
                        <a:pt x="1692593" y="224581"/>
                      </a:cubicBezTo>
                      <a:cubicBezTo>
                        <a:pt x="1434465" y="352216"/>
                        <a:pt x="1014413" y="65513"/>
                        <a:pt x="766763" y="13126"/>
                      </a:cubicBezTo>
                      <a:cubicBezTo>
                        <a:pt x="639128" y="-15449"/>
                        <a:pt x="295275" y="8363"/>
                        <a:pt x="0" y="30271"/>
                      </a:cubicBezTo>
                      <a:cubicBezTo>
                        <a:pt x="1905" y="38843"/>
                        <a:pt x="3810" y="46463"/>
                        <a:pt x="6667" y="55036"/>
                      </a:cubicBezTo>
                      <a:cubicBezTo>
                        <a:pt x="301943" y="33128"/>
                        <a:pt x="643890" y="10268"/>
                        <a:pt x="767715" y="36938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1"/>
                <p:cNvSpPr/>
                <p:nvPr/>
              </p:nvSpPr>
              <p:spPr>
                <a:xfrm>
                  <a:off x="5464492" y="3095796"/>
                  <a:ext cx="5539740" cy="3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740" h="396920" extrusionOk="0">
                      <a:moveTo>
                        <a:pt x="942975" y="57831"/>
                      </a:moveTo>
                      <a:cubicBezTo>
                        <a:pt x="1154430" y="92121"/>
                        <a:pt x="1123950" y="259761"/>
                        <a:pt x="1440180" y="253093"/>
                      </a:cubicBezTo>
                      <a:cubicBezTo>
                        <a:pt x="1745933" y="247378"/>
                        <a:pt x="2079308" y="82596"/>
                        <a:pt x="2263140" y="83548"/>
                      </a:cubicBezTo>
                      <a:cubicBezTo>
                        <a:pt x="2453640" y="89263"/>
                        <a:pt x="3702368" y="272143"/>
                        <a:pt x="4072890" y="226423"/>
                      </a:cubicBezTo>
                      <a:cubicBezTo>
                        <a:pt x="4327208" y="201658"/>
                        <a:pt x="5007293" y="331198"/>
                        <a:pt x="5384483" y="396921"/>
                      </a:cubicBezTo>
                      <a:cubicBezTo>
                        <a:pt x="5420678" y="395016"/>
                        <a:pt x="5457825" y="392158"/>
                        <a:pt x="5494020" y="390253"/>
                      </a:cubicBezTo>
                      <a:cubicBezTo>
                        <a:pt x="5510213" y="389301"/>
                        <a:pt x="5526405" y="382633"/>
                        <a:pt x="5539740" y="372156"/>
                      </a:cubicBezTo>
                      <a:cubicBezTo>
                        <a:pt x="5201603" y="314053"/>
                        <a:pt x="4373880" y="148318"/>
                        <a:pt x="4073843" y="174988"/>
                      </a:cubicBezTo>
                      <a:cubicBezTo>
                        <a:pt x="3832860" y="201658"/>
                        <a:pt x="3226118" y="138793"/>
                        <a:pt x="2774633" y="85453"/>
                      </a:cubicBezTo>
                      <a:cubicBezTo>
                        <a:pt x="2205990" y="17826"/>
                        <a:pt x="2253615" y="6396"/>
                        <a:pt x="1917383" y="104503"/>
                      </a:cubicBezTo>
                      <a:cubicBezTo>
                        <a:pt x="1061085" y="351201"/>
                        <a:pt x="1272540" y="57831"/>
                        <a:pt x="942975" y="7348"/>
                      </a:cubicBezTo>
                      <a:cubicBezTo>
                        <a:pt x="827723" y="-10749"/>
                        <a:pt x="396240" y="8301"/>
                        <a:pt x="0" y="24493"/>
                      </a:cubicBezTo>
                      <a:cubicBezTo>
                        <a:pt x="3810" y="40686"/>
                        <a:pt x="6667" y="56878"/>
                        <a:pt x="10477" y="73071"/>
                      </a:cubicBezTo>
                      <a:cubicBezTo>
                        <a:pt x="403860" y="58783"/>
                        <a:pt x="832485" y="39733"/>
                        <a:pt x="942975" y="57831"/>
                      </a:cubicBezTo>
                      <a:close/>
                    </a:path>
                  </a:pathLst>
                </a:custGeom>
                <a:solidFill>
                  <a:srgbClr val="997B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3" name="Google Shape;2003;p31"/>
              <p:cNvSpPr/>
              <p:nvPr/>
            </p:nvSpPr>
            <p:spPr>
              <a:xfrm>
                <a:off x="4591623" y="1680437"/>
                <a:ext cx="858114" cy="108179"/>
              </a:xfrm>
              <a:custGeom>
                <a:avLst/>
                <a:gdLst/>
                <a:ahLst/>
                <a:cxnLst/>
                <a:rect l="l" t="t" r="r" b="b"/>
                <a:pathLst>
                  <a:path w="557217" h="112394" extrusionOk="0">
                    <a:moveTo>
                      <a:pt x="557218" y="56197"/>
                    </a:moveTo>
                    <a:cubicBezTo>
                      <a:pt x="557218" y="87630"/>
                      <a:pt x="432440" y="112395"/>
                      <a:pt x="278136" y="112395"/>
                    </a:cubicBezTo>
                    <a:cubicBezTo>
                      <a:pt x="123830" y="112395"/>
                      <a:pt x="-947" y="88582"/>
                      <a:pt x="5" y="58102"/>
                    </a:cubicBezTo>
                    <a:cubicBezTo>
                      <a:pt x="958" y="26670"/>
                      <a:pt x="126688" y="952"/>
                      <a:pt x="279088" y="0"/>
                    </a:cubicBezTo>
                    <a:cubicBezTo>
                      <a:pt x="432440" y="0"/>
                      <a:pt x="556265" y="24765"/>
                      <a:pt x="557218" y="56197"/>
                    </a:cubicBezTo>
                    <a:close/>
                  </a:path>
                </a:pathLst>
              </a:custGeom>
              <a:solidFill>
                <a:srgbClr val="997B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4" name="Google Shape;2004;p31"/>
            <p:cNvSpPr/>
            <p:nvPr/>
          </p:nvSpPr>
          <p:spPr>
            <a:xfrm flipH="1">
              <a:off x="1653533" y="1604454"/>
              <a:ext cx="9149242" cy="445258"/>
            </a:xfrm>
            <a:custGeom>
              <a:avLst/>
              <a:gdLst/>
              <a:ahLst/>
              <a:cxnLst/>
              <a:rect l="l" t="t" r="r" b="b"/>
              <a:pathLst>
                <a:path w="5374004" h="382196" extrusionOk="0">
                  <a:moveTo>
                    <a:pt x="798195" y="137887"/>
                  </a:moveTo>
                  <a:cubicBezTo>
                    <a:pt x="1045845" y="191227"/>
                    <a:pt x="1465898" y="477930"/>
                    <a:pt x="1724025" y="349342"/>
                  </a:cubicBezTo>
                  <a:cubicBezTo>
                    <a:pt x="2317433" y="64545"/>
                    <a:pt x="3855720" y="276952"/>
                    <a:pt x="4749165" y="381727"/>
                  </a:cubicBezTo>
                  <a:cubicBezTo>
                    <a:pt x="4957763" y="372202"/>
                    <a:pt x="5166360" y="359820"/>
                    <a:pt x="5374005" y="346485"/>
                  </a:cubicBezTo>
                  <a:cubicBezTo>
                    <a:pt x="4996815" y="280762"/>
                    <a:pt x="4316730" y="151222"/>
                    <a:pt x="4062413" y="175987"/>
                  </a:cubicBezTo>
                  <a:cubicBezTo>
                    <a:pt x="3691890" y="221707"/>
                    <a:pt x="2444115" y="38827"/>
                    <a:pt x="2252663" y="33112"/>
                  </a:cubicBezTo>
                  <a:cubicBezTo>
                    <a:pt x="2068830" y="32160"/>
                    <a:pt x="1735455" y="196942"/>
                    <a:pt x="1429703" y="202657"/>
                  </a:cubicBezTo>
                  <a:cubicBezTo>
                    <a:pt x="1112520" y="208372"/>
                    <a:pt x="1143953" y="41685"/>
                    <a:pt x="932498" y="7395"/>
                  </a:cubicBezTo>
                  <a:cubicBezTo>
                    <a:pt x="822008" y="-10703"/>
                    <a:pt x="393383" y="8347"/>
                    <a:pt x="0" y="22635"/>
                  </a:cubicBezTo>
                  <a:cubicBezTo>
                    <a:pt x="9525" y="66450"/>
                    <a:pt x="20003" y="110265"/>
                    <a:pt x="31433" y="153127"/>
                  </a:cubicBezTo>
                  <a:cubicBezTo>
                    <a:pt x="326708" y="132172"/>
                    <a:pt x="670560" y="109312"/>
                    <a:pt x="798195" y="137887"/>
                  </a:cubicBezTo>
                  <a:close/>
                </a:path>
              </a:pathLst>
            </a:custGeom>
            <a:solidFill>
              <a:srgbClr val="CE7F42">
                <a:alpha val="1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5" name="Google Shape;2005;p31"/>
          <p:cNvSpPr txBox="1">
            <a:spLocks noGrp="1"/>
          </p:cNvSpPr>
          <p:nvPr>
            <p:ph type="title"/>
          </p:nvPr>
        </p:nvSpPr>
        <p:spPr>
          <a:xfrm>
            <a:off x="1544275" y="1503725"/>
            <a:ext cx="8864400" cy="225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thể hiện lại câu chuyện</a:t>
            </a:r>
            <a:endParaRPr sz="72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14"/>
          <p:cNvGrpSpPr/>
          <p:nvPr/>
        </p:nvGrpSpPr>
        <p:grpSpPr>
          <a:xfrm>
            <a:off x="3502968" y="2460029"/>
            <a:ext cx="6214156" cy="1189462"/>
            <a:chOff x="5188894" y="2653875"/>
            <a:chExt cx="6214156" cy="699891"/>
          </a:xfrm>
        </p:grpSpPr>
        <p:sp>
          <p:nvSpPr>
            <p:cNvPr id="1741" name="Google Shape;1741;p14"/>
            <p:cNvSpPr/>
            <p:nvPr/>
          </p:nvSpPr>
          <p:spPr>
            <a:xfrm>
              <a:off x="5339750" y="2653875"/>
              <a:ext cx="6063300" cy="557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F9322"/>
                </a:gs>
                <a:gs pos="100000">
                  <a:srgbClr val="BDD559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5188894" y="2937941"/>
              <a:ext cx="472250" cy="415825"/>
            </a:xfrm>
            <a:custGeom>
              <a:avLst/>
              <a:gdLst/>
              <a:ahLst/>
              <a:cxnLst/>
              <a:rect l="l" t="t" r="r" b="b"/>
              <a:pathLst>
                <a:path w="18890" h="16633" extrusionOk="0">
                  <a:moveTo>
                    <a:pt x="82" y="16469"/>
                  </a:moveTo>
                  <a:cubicBezTo>
                    <a:pt x="-681" y="15429"/>
                    <a:pt x="4035" y="7107"/>
                    <a:pt x="7156" y="4402"/>
                  </a:cubicBezTo>
                  <a:cubicBezTo>
                    <a:pt x="10277" y="1697"/>
                    <a:pt x="18044" y="-799"/>
                    <a:pt x="18807" y="241"/>
                  </a:cubicBezTo>
                  <a:cubicBezTo>
                    <a:pt x="19570" y="1281"/>
                    <a:pt x="14855" y="7939"/>
                    <a:pt x="11734" y="10644"/>
                  </a:cubicBezTo>
                  <a:cubicBezTo>
                    <a:pt x="8613" y="13349"/>
                    <a:pt x="845" y="17509"/>
                    <a:pt x="82" y="16469"/>
                  </a:cubicBezTo>
                  <a:close/>
                </a:path>
              </a:pathLst>
            </a:custGeom>
            <a:solidFill>
              <a:srgbClr val="BDD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</p:grpSp>
      <p:sp>
        <p:nvSpPr>
          <p:cNvPr id="1743" name="Google Shape;1743;p14"/>
          <p:cNvSpPr txBox="1">
            <a:spLocks noGrp="1"/>
          </p:cNvSpPr>
          <p:nvPr>
            <p:ph type="ctrTitle"/>
          </p:nvPr>
        </p:nvSpPr>
        <p:spPr>
          <a:xfrm>
            <a:off x="4842062" y="1466279"/>
            <a:ext cx="6361500" cy="198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vestone · SlidesMania">
  <a:themeElements>
    <a:clrScheme name="Simple Light">
      <a:dk1>
        <a:srgbClr val="000000"/>
      </a:dk1>
      <a:lt1>
        <a:srgbClr val="F3F3F3"/>
      </a:lt1>
      <a:dk2>
        <a:srgbClr val="1F3F3A"/>
      </a:dk2>
      <a:lt2>
        <a:srgbClr val="434343"/>
      </a:lt2>
      <a:accent1>
        <a:srgbClr val="BDD559"/>
      </a:accent1>
      <a:accent2>
        <a:srgbClr val="22494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BDD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53</Words>
  <Application>Microsoft Office PowerPoint</Application>
  <PresentationFormat>Widescreen</PresentationFormat>
  <Paragraphs>11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Freckle Face</vt:lpstr>
      <vt:lpstr>Barlow Condensed</vt:lpstr>
      <vt:lpstr>Calibri</vt:lpstr>
      <vt:lpstr>Ubuntu</vt:lpstr>
      <vt:lpstr>Pavanam</vt:lpstr>
      <vt:lpstr>Times New Roman</vt:lpstr>
      <vt:lpstr>Arial</vt:lpstr>
      <vt:lpstr>Bravestone · SlidesMania</vt:lpstr>
      <vt:lpstr>UBND QUẬN LONG BIÊN TRƯỜNG MẦM NON HOA SỮA</vt:lpstr>
      <vt:lpstr>Hát và vận động bài:  Khủng long T- Rex.</vt:lpstr>
      <vt:lpstr>PowerPoint Presentation</vt:lpstr>
      <vt:lpstr>Vận động bài: Khám phá khu rừng</vt:lpstr>
      <vt:lpstr>Cô kể lần 2</vt:lpstr>
      <vt:lpstr>Cô cùng trẻ thể hiện lại câu chuyện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HOA SỮA</dc:title>
  <cp:lastModifiedBy>sefrg</cp:lastModifiedBy>
  <cp:revision>22</cp:revision>
  <dcterms:modified xsi:type="dcterms:W3CDTF">2024-12-12T05:11:33Z</dcterms:modified>
</cp:coreProperties>
</file>