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9613" y="409903"/>
            <a:ext cx="592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80804" y="4534231"/>
            <a:ext cx="388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24-36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9654" y="5117001"/>
            <a:ext cx="33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5689" y="1447860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NDTT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NDKH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40642" y="1233377"/>
            <a:ext cx="472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uyễn-thị-nhung---susatv(1) (mp3cu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40642" y="1233377"/>
            <a:ext cx="472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uyễn-thị-nhung---susatv(1) (mp3cu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40642" y="1233377"/>
            <a:ext cx="472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uyễn-thị-nhung---susatv(1) (mp3cu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70791" y="22860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3119718" y="1785769"/>
            <a:ext cx="4993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iai-điệu-vui-tươi-giai-điệu-cuộc-sống--nhạc-30-phút---1-giờ (mp3cut (mp3cut.net)_jo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7"/>
            <a:ext cx="12192000" cy="6777239"/>
          </a:xfrm>
        </p:spPr>
      </p:pic>
      <p:sp>
        <p:nvSpPr>
          <p:cNvPr id="9" name="Rectangle 8"/>
          <p:cNvSpPr/>
          <p:nvPr/>
        </p:nvSpPr>
        <p:spPr>
          <a:xfrm>
            <a:off x="3324446" y="22977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araoke-con-chim-vành-khuyên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7"/>
            <a:ext cx="12192000" cy="6777239"/>
          </a:xfrm>
        </p:spPr>
      </p:pic>
      <p:sp>
        <p:nvSpPr>
          <p:cNvPr id="9" name="Rectangle 8"/>
          <p:cNvSpPr/>
          <p:nvPr/>
        </p:nvSpPr>
        <p:spPr>
          <a:xfrm>
            <a:off x="3324446" y="22977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ăn-anh-chuyển-soạn-và-độc-tấu-guitar (1)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7"/>
            <a:ext cx="12192000" cy="6777239"/>
          </a:xfrm>
        </p:spPr>
      </p:pic>
      <p:sp>
        <p:nvSpPr>
          <p:cNvPr id="9" name="Rectangle 8"/>
          <p:cNvSpPr/>
          <p:nvPr/>
        </p:nvSpPr>
        <p:spPr>
          <a:xfrm>
            <a:off x="3324446" y="22977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araoke-con-chim-vành-khuyên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7"/>
            <a:ext cx="12192000" cy="6777239"/>
          </a:xfrm>
        </p:spPr>
      </p:pic>
      <p:sp>
        <p:nvSpPr>
          <p:cNvPr id="9" name="Rectangle 8"/>
          <p:cNvSpPr/>
          <p:nvPr/>
        </p:nvSpPr>
        <p:spPr>
          <a:xfrm>
            <a:off x="3324446" y="22977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át con chim vành khuyê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40642" y="1233377"/>
            <a:ext cx="472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uyễn-thị-nhung---susatv(1) (mp3cu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40642" y="1233377"/>
            <a:ext cx="472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uyễn-thị-nhung---susatv(1) (mp3cu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40642" y="1233377"/>
            <a:ext cx="472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uyễn-thị-nhung---susatv(1) (mp3cu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236</Words>
  <Application>Microsoft Office PowerPoint</Application>
  <PresentationFormat>Widescreen</PresentationFormat>
  <Paragraphs>31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sefrg</cp:lastModifiedBy>
  <cp:revision>16</cp:revision>
  <dcterms:created xsi:type="dcterms:W3CDTF">2022-11-06T22:46:15Z</dcterms:created>
  <dcterms:modified xsi:type="dcterms:W3CDTF">2024-10-23T03:58:45Z</dcterms:modified>
</cp:coreProperties>
</file>