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02" r:id="rId2"/>
    <p:sldId id="312" r:id="rId3"/>
    <p:sldId id="313" r:id="rId4"/>
    <p:sldId id="304" r:id="rId5"/>
    <p:sldId id="288" r:id="rId6"/>
    <p:sldId id="289" r:id="rId7"/>
    <p:sldId id="290" r:id="rId8"/>
    <p:sldId id="291" r:id="rId9"/>
    <p:sldId id="292" r:id="rId10"/>
    <p:sldId id="293" r:id="rId11"/>
    <p:sldId id="294" r:id="rId12"/>
    <p:sldId id="306" r:id="rId13"/>
    <p:sldId id="301" r:id="rId14"/>
    <p:sldId id="307" r:id="rId15"/>
    <p:sldId id="310" r:id="rId16"/>
    <p:sldId id="308" r:id="rId17"/>
    <p:sldId id="309" r:id="rId18"/>
    <p:sldId id="311" r:id="rId19"/>
    <p:sldId id="31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A6669D-F7B2-4E2D-B8D5-B963FC8E555E}" type="datetimeFigureOut">
              <a:rPr lang="en-US" smtClean="0"/>
              <a:t>12/11/2024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65DA9C-F72E-471F-B3F5-0A8E8C2C44C6}" type="slidenum">
              <a:rPr lang="en-US" smtClean="0"/>
              <a:t>‹#›</a:t>
            </a:fld>
            <a:endParaRPr lang="en-US"/>
          </a:p>
        </p:txBody>
      </p:sp>
    </p:spTree>
    <p:extLst>
      <p:ext uri="{BB962C8B-B14F-4D97-AF65-F5344CB8AC3E}">
        <p14:creationId xmlns:p14="http://schemas.microsoft.com/office/powerpoint/2010/main" val="216609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1FFB189-9532-4398-9DD3-8FD686B1824C}" type="slidenum">
              <a:rPr lang="en-GB">
                <a:solidFill>
                  <a:srgbClr val="000000"/>
                </a:solidFill>
              </a:rPr>
              <a:pPr/>
              <a:t>1</a:t>
            </a:fld>
            <a:endParaRPr lang="en-GB">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6986DA9-5FA5-4E00-AD3A-9E0ED40D366B}" type="slidenum">
              <a:rPr lang="en-US" altLang="en-US"/>
              <a:pPr/>
              <a:t>4</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BAF468-6F91-492A-B3DB-49F580049FA4}"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751789-BEA5-4033-AA88-DF230C3238CD}" type="slidenum">
              <a:rPr lang="en-US" smtClean="0"/>
              <a:t>‹#›</a:t>
            </a:fld>
            <a:endParaRPr lang="en-US"/>
          </a:p>
        </p:txBody>
      </p:sp>
    </p:spTree>
    <p:extLst>
      <p:ext uri="{BB962C8B-B14F-4D97-AF65-F5344CB8AC3E}">
        <p14:creationId xmlns:p14="http://schemas.microsoft.com/office/powerpoint/2010/main" val="253909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AF468-6F91-492A-B3DB-49F580049FA4}"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751789-BEA5-4033-AA88-DF230C3238CD}" type="slidenum">
              <a:rPr lang="en-US" smtClean="0"/>
              <a:t>‹#›</a:t>
            </a:fld>
            <a:endParaRPr lang="en-US"/>
          </a:p>
        </p:txBody>
      </p:sp>
    </p:spTree>
    <p:extLst>
      <p:ext uri="{BB962C8B-B14F-4D97-AF65-F5344CB8AC3E}">
        <p14:creationId xmlns:p14="http://schemas.microsoft.com/office/powerpoint/2010/main" val="3047351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AF468-6F91-492A-B3DB-49F580049FA4}"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751789-BEA5-4033-AA88-DF230C3238CD}" type="slidenum">
              <a:rPr lang="en-US" smtClean="0"/>
              <a:t>‹#›</a:t>
            </a:fld>
            <a:endParaRPr lang="en-US"/>
          </a:p>
        </p:txBody>
      </p:sp>
    </p:spTree>
    <p:extLst>
      <p:ext uri="{BB962C8B-B14F-4D97-AF65-F5344CB8AC3E}">
        <p14:creationId xmlns:p14="http://schemas.microsoft.com/office/powerpoint/2010/main" val="4077153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AF468-6F91-492A-B3DB-49F580049FA4}"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751789-BEA5-4033-AA88-DF230C3238CD}" type="slidenum">
              <a:rPr lang="en-US" smtClean="0"/>
              <a:t>‹#›</a:t>
            </a:fld>
            <a:endParaRPr lang="en-US"/>
          </a:p>
        </p:txBody>
      </p:sp>
    </p:spTree>
    <p:extLst>
      <p:ext uri="{BB962C8B-B14F-4D97-AF65-F5344CB8AC3E}">
        <p14:creationId xmlns:p14="http://schemas.microsoft.com/office/powerpoint/2010/main" val="597753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BAF468-6F91-492A-B3DB-49F580049FA4}"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751789-BEA5-4033-AA88-DF230C3238CD}" type="slidenum">
              <a:rPr lang="en-US" smtClean="0"/>
              <a:t>‹#›</a:t>
            </a:fld>
            <a:endParaRPr lang="en-US"/>
          </a:p>
        </p:txBody>
      </p:sp>
    </p:spTree>
    <p:extLst>
      <p:ext uri="{BB962C8B-B14F-4D97-AF65-F5344CB8AC3E}">
        <p14:creationId xmlns:p14="http://schemas.microsoft.com/office/powerpoint/2010/main" val="4289095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BAF468-6F91-492A-B3DB-49F580049FA4}"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751789-BEA5-4033-AA88-DF230C3238CD}" type="slidenum">
              <a:rPr lang="en-US" smtClean="0"/>
              <a:t>‹#›</a:t>
            </a:fld>
            <a:endParaRPr lang="en-US"/>
          </a:p>
        </p:txBody>
      </p:sp>
    </p:spTree>
    <p:extLst>
      <p:ext uri="{BB962C8B-B14F-4D97-AF65-F5344CB8AC3E}">
        <p14:creationId xmlns:p14="http://schemas.microsoft.com/office/powerpoint/2010/main" val="3808399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BAF468-6F91-492A-B3DB-49F580049FA4}"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751789-BEA5-4033-AA88-DF230C3238CD}" type="slidenum">
              <a:rPr lang="en-US" smtClean="0"/>
              <a:t>‹#›</a:t>
            </a:fld>
            <a:endParaRPr lang="en-US"/>
          </a:p>
        </p:txBody>
      </p:sp>
    </p:spTree>
    <p:extLst>
      <p:ext uri="{BB962C8B-B14F-4D97-AF65-F5344CB8AC3E}">
        <p14:creationId xmlns:p14="http://schemas.microsoft.com/office/powerpoint/2010/main" val="4164275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BAF468-6F91-492A-B3DB-49F580049FA4}"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751789-BEA5-4033-AA88-DF230C3238CD}" type="slidenum">
              <a:rPr lang="en-US" smtClean="0"/>
              <a:t>‹#›</a:t>
            </a:fld>
            <a:endParaRPr lang="en-US"/>
          </a:p>
        </p:txBody>
      </p:sp>
    </p:spTree>
    <p:extLst>
      <p:ext uri="{BB962C8B-B14F-4D97-AF65-F5344CB8AC3E}">
        <p14:creationId xmlns:p14="http://schemas.microsoft.com/office/powerpoint/2010/main" val="2839260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AF468-6F91-492A-B3DB-49F580049FA4}"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751789-BEA5-4033-AA88-DF230C3238CD}" type="slidenum">
              <a:rPr lang="en-US" smtClean="0"/>
              <a:t>‹#›</a:t>
            </a:fld>
            <a:endParaRPr lang="en-US"/>
          </a:p>
        </p:txBody>
      </p:sp>
    </p:spTree>
    <p:extLst>
      <p:ext uri="{BB962C8B-B14F-4D97-AF65-F5344CB8AC3E}">
        <p14:creationId xmlns:p14="http://schemas.microsoft.com/office/powerpoint/2010/main" val="3041829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BAF468-6F91-492A-B3DB-49F580049FA4}"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751789-BEA5-4033-AA88-DF230C3238CD}" type="slidenum">
              <a:rPr lang="en-US" smtClean="0"/>
              <a:t>‹#›</a:t>
            </a:fld>
            <a:endParaRPr lang="en-US"/>
          </a:p>
        </p:txBody>
      </p:sp>
    </p:spTree>
    <p:extLst>
      <p:ext uri="{BB962C8B-B14F-4D97-AF65-F5344CB8AC3E}">
        <p14:creationId xmlns:p14="http://schemas.microsoft.com/office/powerpoint/2010/main" val="2353357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BAF468-6F91-492A-B3DB-49F580049FA4}"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751789-BEA5-4033-AA88-DF230C3238CD}" type="slidenum">
              <a:rPr lang="en-US" smtClean="0"/>
              <a:t>‹#›</a:t>
            </a:fld>
            <a:endParaRPr lang="en-US"/>
          </a:p>
        </p:txBody>
      </p:sp>
    </p:spTree>
    <p:extLst>
      <p:ext uri="{BB962C8B-B14F-4D97-AF65-F5344CB8AC3E}">
        <p14:creationId xmlns:p14="http://schemas.microsoft.com/office/powerpoint/2010/main" val="2438873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BAF468-6F91-492A-B3DB-49F580049FA4}" type="datetimeFigureOut">
              <a:rPr lang="en-US" smtClean="0"/>
              <a:t>12/11/2024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751789-BEA5-4033-AA88-DF230C3238CD}" type="slidenum">
              <a:rPr lang="en-US" smtClean="0"/>
              <a:t>‹#›</a:t>
            </a:fld>
            <a:endParaRPr lang="en-US"/>
          </a:p>
        </p:txBody>
      </p:sp>
    </p:spTree>
    <p:extLst>
      <p:ext uri="{BB962C8B-B14F-4D97-AF65-F5344CB8AC3E}">
        <p14:creationId xmlns:p14="http://schemas.microsoft.com/office/powerpoint/2010/main" val="3050682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gif"/><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image" Target="../media/image12.gif"/><Relationship Id="rId9" Type="http://schemas.openxmlformats.org/officeDocument/2006/relationships/image" Target="../media/image9.gi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6.png"/><Relationship Id="rId7" Type="http://schemas.openxmlformats.org/officeDocument/2006/relationships/image" Target="../media/image4.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5.emf"/></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6.png"/><Relationship Id="rId7" Type="http://schemas.openxmlformats.org/officeDocument/2006/relationships/image" Target="../media/image4.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gif"/><Relationship Id="rId4" Type="http://schemas.openxmlformats.org/officeDocument/2006/relationships/image" Target="../media/image7.png"/><Relationship Id="rId9"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audio" Target="file:///E:\giao%20an\giao%20an%20pp\hoa%20my.mp3" TargetMode="Externa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audio" Target="file:///E:\giao%20an\giao%20an%20pp\tieng%20chim%201.mp3" TargetMode="External"/><Relationship Id="rId6" Type="http://schemas.openxmlformats.org/officeDocument/2006/relationships/image" Target="../media/image10.gif"/><Relationship Id="rId5" Type="http://schemas.openxmlformats.org/officeDocument/2006/relationships/image" Target="../media/image12.gif"/><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gif"/><Relationship Id="rId7" Type="http://schemas.openxmlformats.org/officeDocument/2006/relationships/image" Target="../media/image9.gif"/><Relationship Id="rId12" Type="http://schemas.openxmlformats.org/officeDocument/2006/relationships/image" Target="../media/image21.png"/><Relationship Id="rId2" Type="http://schemas.openxmlformats.org/officeDocument/2006/relationships/image" Target="../media/image13.gif"/><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gif"/><Relationship Id="rId10" Type="http://schemas.openxmlformats.org/officeDocument/2006/relationships/image" Target="../media/image12.gif"/><Relationship Id="rId4" Type="http://schemas.openxmlformats.org/officeDocument/2006/relationships/image" Target="../media/image15.gif"/><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audio" Target="file:///E:\giao%20an\giao%20an%20pp\nhac%20khong%20loi.mp3" TargetMode="External"/><Relationship Id="rId6" Type="http://schemas.openxmlformats.org/officeDocument/2006/relationships/image" Target="../media/image9.gif"/><Relationship Id="rId5" Type="http://schemas.openxmlformats.org/officeDocument/2006/relationships/image" Target="../media/image12.gif"/><Relationship Id="rId4" Type="http://schemas.openxmlformats.org/officeDocument/2006/relationships/image" Target="../media/image10.gif"/><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511"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981200" y="2195513"/>
            <a:ext cx="518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en-GB" sz="2800" b="1" dirty="0">
                <a:solidFill>
                  <a:srgbClr val="203864"/>
                </a:solidFill>
                <a:latin typeface="Times New Roman" pitchFamily="18" charset="0"/>
                <a:cs typeface="Times New Roman" pitchFamily="18" charset="0"/>
              </a:rPr>
              <a:t>BÀI </a:t>
            </a:r>
            <a:r>
              <a:rPr lang="en-GB" sz="2800" b="1" dirty="0" smtClean="0">
                <a:solidFill>
                  <a:srgbClr val="203864"/>
                </a:solidFill>
                <a:latin typeface="Times New Roman" pitchFamily="18" charset="0"/>
                <a:cs typeface="Times New Roman" pitchFamily="18" charset="0"/>
              </a:rPr>
              <a:t>GIẢNG ĐIỆN TỬ</a:t>
            </a:r>
            <a:endParaRPr lang="en-GB" sz="2800" b="1" dirty="0">
              <a:solidFill>
                <a:srgbClr val="203864"/>
              </a:solidFill>
              <a:latin typeface="Times New Roman" pitchFamily="18" charset="0"/>
              <a:cs typeface="Times New Roman" pitchFamily="18" charset="0"/>
            </a:endParaRPr>
          </a:p>
        </p:txBody>
      </p:sp>
      <p:sp>
        <p:nvSpPr>
          <p:cNvPr id="8" name="TextBox 7"/>
          <p:cNvSpPr txBox="1">
            <a:spLocks noChangeArrowheads="1"/>
          </p:cNvSpPr>
          <p:nvPr/>
        </p:nvSpPr>
        <p:spPr bwMode="auto">
          <a:xfrm>
            <a:off x="2971800" y="3124200"/>
            <a:ext cx="398589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err="1">
                <a:solidFill>
                  <a:srgbClr val="203864"/>
                </a:solidFill>
                <a:latin typeface="Times New Roman" pitchFamily="18" charset="0"/>
                <a:cs typeface="Times New Roman" pitchFamily="18" charset="0"/>
              </a:rPr>
              <a:t>Lĩnh</a:t>
            </a:r>
            <a:r>
              <a:rPr lang="en-GB" dirty="0">
                <a:solidFill>
                  <a:srgbClr val="203864"/>
                </a:solidFill>
                <a:latin typeface="Times New Roman" pitchFamily="18" charset="0"/>
                <a:cs typeface="Times New Roman" pitchFamily="18" charset="0"/>
              </a:rPr>
              <a:t> </a:t>
            </a:r>
            <a:r>
              <a:rPr lang="en-GB" dirty="0" err="1">
                <a:solidFill>
                  <a:srgbClr val="203864"/>
                </a:solidFill>
                <a:latin typeface="Times New Roman" pitchFamily="18" charset="0"/>
                <a:cs typeface="Times New Roman" pitchFamily="18" charset="0"/>
              </a:rPr>
              <a:t>vực</a:t>
            </a:r>
            <a:r>
              <a:rPr lang="en-GB" dirty="0">
                <a:solidFill>
                  <a:srgbClr val="203864"/>
                </a:solidFill>
                <a:latin typeface="Times New Roman" pitchFamily="18" charset="0"/>
                <a:cs typeface="Times New Roman" pitchFamily="18" charset="0"/>
              </a:rPr>
              <a:t>: </a:t>
            </a:r>
            <a:r>
              <a:rPr lang="en-GB" dirty="0" err="1" smtClean="0">
                <a:solidFill>
                  <a:srgbClr val="203864"/>
                </a:solidFill>
                <a:latin typeface="Times New Roman" pitchFamily="18" charset="0"/>
                <a:cs typeface="Times New Roman" pitchFamily="18" charset="0"/>
              </a:rPr>
              <a:t>Phát</a:t>
            </a:r>
            <a:r>
              <a:rPr lang="en-GB" dirty="0" smtClean="0">
                <a:solidFill>
                  <a:srgbClr val="203864"/>
                </a:solidFill>
                <a:latin typeface="Times New Roman" pitchFamily="18" charset="0"/>
                <a:cs typeface="Times New Roman" pitchFamily="18" charset="0"/>
              </a:rPr>
              <a:t> </a:t>
            </a:r>
            <a:r>
              <a:rPr lang="en-GB" dirty="0" err="1">
                <a:solidFill>
                  <a:srgbClr val="203864"/>
                </a:solidFill>
                <a:latin typeface="Times New Roman" pitchFamily="18" charset="0"/>
                <a:cs typeface="Times New Roman" pitchFamily="18" charset="0"/>
              </a:rPr>
              <a:t>triển</a:t>
            </a:r>
            <a:r>
              <a:rPr lang="en-GB" dirty="0">
                <a:solidFill>
                  <a:srgbClr val="203864"/>
                </a:solidFill>
                <a:latin typeface="Times New Roman" pitchFamily="18" charset="0"/>
                <a:cs typeface="Times New Roman" pitchFamily="18" charset="0"/>
              </a:rPr>
              <a:t> </a:t>
            </a:r>
            <a:r>
              <a:rPr lang="en-GB" dirty="0" err="1">
                <a:solidFill>
                  <a:srgbClr val="203864"/>
                </a:solidFill>
                <a:latin typeface="Times New Roman" pitchFamily="18" charset="0"/>
                <a:cs typeface="Times New Roman" pitchFamily="18" charset="0"/>
              </a:rPr>
              <a:t>ngôn</a:t>
            </a:r>
            <a:r>
              <a:rPr lang="en-GB" dirty="0">
                <a:solidFill>
                  <a:srgbClr val="203864"/>
                </a:solidFill>
                <a:latin typeface="Times New Roman" pitchFamily="18" charset="0"/>
                <a:cs typeface="Times New Roman" pitchFamily="18" charset="0"/>
              </a:rPr>
              <a:t> </a:t>
            </a:r>
            <a:r>
              <a:rPr lang="en-GB" dirty="0" err="1">
                <a:solidFill>
                  <a:srgbClr val="203864"/>
                </a:solidFill>
                <a:latin typeface="Times New Roman" pitchFamily="18" charset="0"/>
                <a:cs typeface="Times New Roman" pitchFamily="18" charset="0"/>
              </a:rPr>
              <a:t>ngữ</a:t>
            </a:r>
            <a:endParaRPr lang="en-GB" dirty="0">
              <a:solidFill>
                <a:srgbClr val="203864"/>
              </a:solidFill>
              <a:latin typeface="Times New Roman" pitchFamily="18" charset="0"/>
              <a:cs typeface="Times New Roman" pitchFamily="18" charset="0"/>
            </a:endParaRPr>
          </a:p>
          <a:p>
            <a:pPr eaLnBrk="1" hangingPunct="1"/>
            <a:r>
              <a:rPr lang="en-GB" dirty="0" err="1">
                <a:solidFill>
                  <a:srgbClr val="203864"/>
                </a:solidFill>
                <a:latin typeface="Times New Roman" pitchFamily="18" charset="0"/>
                <a:cs typeface="Times New Roman" pitchFamily="18" charset="0"/>
              </a:rPr>
              <a:t>Hoạt</a:t>
            </a:r>
            <a:r>
              <a:rPr lang="en-GB" dirty="0">
                <a:solidFill>
                  <a:srgbClr val="203864"/>
                </a:solidFill>
                <a:latin typeface="Times New Roman" pitchFamily="18" charset="0"/>
                <a:cs typeface="Times New Roman" pitchFamily="18" charset="0"/>
              </a:rPr>
              <a:t> </a:t>
            </a:r>
            <a:r>
              <a:rPr lang="en-GB" dirty="0" err="1">
                <a:solidFill>
                  <a:srgbClr val="203864"/>
                </a:solidFill>
                <a:latin typeface="Times New Roman" pitchFamily="18" charset="0"/>
                <a:cs typeface="Times New Roman" pitchFamily="18" charset="0"/>
              </a:rPr>
              <a:t>động</a:t>
            </a:r>
            <a:r>
              <a:rPr lang="en-GB" dirty="0">
                <a:solidFill>
                  <a:srgbClr val="203864"/>
                </a:solidFill>
                <a:latin typeface="Times New Roman" pitchFamily="18" charset="0"/>
                <a:cs typeface="Times New Roman" pitchFamily="18" charset="0"/>
              </a:rPr>
              <a:t> : </a:t>
            </a:r>
            <a:r>
              <a:rPr lang="en-GB" dirty="0" err="1">
                <a:solidFill>
                  <a:srgbClr val="203864"/>
                </a:solidFill>
                <a:latin typeface="Times New Roman" pitchFamily="18" charset="0"/>
                <a:cs typeface="Times New Roman" pitchFamily="18" charset="0"/>
              </a:rPr>
              <a:t>Làm</a:t>
            </a:r>
            <a:r>
              <a:rPr lang="en-GB" dirty="0">
                <a:solidFill>
                  <a:srgbClr val="203864"/>
                </a:solidFill>
                <a:latin typeface="Times New Roman" pitchFamily="18" charset="0"/>
                <a:cs typeface="Times New Roman" pitchFamily="18" charset="0"/>
              </a:rPr>
              <a:t> </a:t>
            </a:r>
            <a:r>
              <a:rPr lang="en-GB" dirty="0" err="1">
                <a:solidFill>
                  <a:srgbClr val="203864"/>
                </a:solidFill>
                <a:latin typeface="Times New Roman" pitchFamily="18" charset="0"/>
                <a:cs typeface="Times New Roman" pitchFamily="18" charset="0"/>
              </a:rPr>
              <a:t>quen</a:t>
            </a:r>
            <a:r>
              <a:rPr lang="en-GB" dirty="0">
                <a:solidFill>
                  <a:srgbClr val="203864"/>
                </a:solidFill>
                <a:latin typeface="Times New Roman" pitchFamily="18" charset="0"/>
                <a:cs typeface="Times New Roman" pitchFamily="18" charset="0"/>
              </a:rPr>
              <a:t> </a:t>
            </a:r>
            <a:r>
              <a:rPr lang="en-GB" dirty="0" err="1">
                <a:solidFill>
                  <a:srgbClr val="203864"/>
                </a:solidFill>
                <a:latin typeface="Times New Roman" pitchFamily="18" charset="0"/>
                <a:cs typeface="Times New Roman" pitchFamily="18" charset="0"/>
              </a:rPr>
              <a:t>văn</a:t>
            </a:r>
            <a:r>
              <a:rPr lang="en-GB" dirty="0">
                <a:solidFill>
                  <a:srgbClr val="203864"/>
                </a:solidFill>
                <a:latin typeface="Times New Roman" pitchFamily="18" charset="0"/>
                <a:cs typeface="Times New Roman" pitchFamily="18" charset="0"/>
              </a:rPr>
              <a:t> </a:t>
            </a:r>
            <a:r>
              <a:rPr lang="en-GB" dirty="0" err="1">
                <a:solidFill>
                  <a:srgbClr val="203864"/>
                </a:solidFill>
                <a:latin typeface="Times New Roman" pitchFamily="18" charset="0"/>
                <a:cs typeface="Times New Roman" pitchFamily="18" charset="0"/>
              </a:rPr>
              <a:t>học</a:t>
            </a:r>
            <a:endParaRPr lang="en-GB" dirty="0">
              <a:solidFill>
                <a:srgbClr val="203864"/>
              </a:solidFill>
              <a:latin typeface="Times New Roman" pitchFamily="18" charset="0"/>
              <a:cs typeface="Times New Roman" pitchFamily="18" charset="0"/>
            </a:endParaRPr>
          </a:p>
          <a:p>
            <a:pPr eaLnBrk="1" hangingPunct="1"/>
            <a:r>
              <a:rPr lang="en-GB" dirty="0" err="1">
                <a:solidFill>
                  <a:srgbClr val="203864"/>
                </a:solidFill>
                <a:latin typeface="Times New Roman" pitchFamily="18" charset="0"/>
                <a:cs typeface="Times New Roman" pitchFamily="18" charset="0"/>
              </a:rPr>
              <a:t>Đề</a:t>
            </a:r>
            <a:r>
              <a:rPr lang="en-GB" dirty="0">
                <a:solidFill>
                  <a:srgbClr val="203864"/>
                </a:solidFill>
                <a:latin typeface="Times New Roman" pitchFamily="18" charset="0"/>
                <a:cs typeface="Times New Roman" pitchFamily="18" charset="0"/>
              </a:rPr>
              <a:t> </a:t>
            </a:r>
            <a:r>
              <a:rPr lang="en-GB" dirty="0" err="1">
                <a:solidFill>
                  <a:srgbClr val="203864"/>
                </a:solidFill>
                <a:latin typeface="Times New Roman" pitchFamily="18" charset="0"/>
                <a:cs typeface="Times New Roman" pitchFamily="18" charset="0"/>
              </a:rPr>
              <a:t>tài</a:t>
            </a:r>
            <a:r>
              <a:rPr lang="en-GB" dirty="0">
                <a:solidFill>
                  <a:srgbClr val="203864"/>
                </a:solidFill>
                <a:latin typeface="Times New Roman" pitchFamily="18" charset="0"/>
                <a:cs typeface="Times New Roman" pitchFamily="18" charset="0"/>
              </a:rPr>
              <a:t>: </a:t>
            </a:r>
            <a:r>
              <a:rPr lang="en-GB" dirty="0" err="1" smtClean="0">
                <a:solidFill>
                  <a:srgbClr val="203864"/>
                </a:solidFill>
                <a:latin typeface="Times New Roman" pitchFamily="18" charset="0"/>
                <a:cs typeface="Times New Roman" pitchFamily="18" charset="0"/>
              </a:rPr>
              <a:t>Truyện</a:t>
            </a:r>
            <a:r>
              <a:rPr lang="en-GB" dirty="0" smtClean="0">
                <a:solidFill>
                  <a:srgbClr val="203864"/>
                </a:solidFill>
                <a:latin typeface="Times New Roman" pitchFamily="18" charset="0"/>
                <a:cs typeface="Times New Roman" pitchFamily="18" charset="0"/>
              </a:rPr>
              <a:t> “</a:t>
            </a:r>
            <a:r>
              <a:rPr lang="en-GB" dirty="0" err="1" smtClean="0">
                <a:solidFill>
                  <a:srgbClr val="203864"/>
                </a:solidFill>
                <a:latin typeface="Times New Roman" pitchFamily="18" charset="0"/>
                <a:cs typeface="Times New Roman" pitchFamily="18" charset="0"/>
              </a:rPr>
              <a:t>Thỏ</a:t>
            </a:r>
            <a:r>
              <a:rPr lang="en-GB" dirty="0" smtClean="0">
                <a:solidFill>
                  <a:srgbClr val="203864"/>
                </a:solidFill>
                <a:latin typeface="Times New Roman" pitchFamily="18" charset="0"/>
                <a:cs typeface="Times New Roman" pitchFamily="18" charset="0"/>
              </a:rPr>
              <a:t> con </a:t>
            </a:r>
            <a:r>
              <a:rPr lang="en-GB" dirty="0" err="1" smtClean="0">
                <a:solidFill>
                  <a:srgbClr val="203864"/>
                </a:solidFill>
                <a:latin typeface="Times New Roman" pitchFamily="18" charset="0"/>
                <a:cs typeface="Times New Roman" pitchFamily="18" charset="0"/>
              </a:rPr>
              <a:t>không</a:t>
            </a:r>
            <a:r>
              <a:rPr lang="en-GB" dirty="0" smtClean="0">
                <a:solidFill>
                  <a:srgbClr val="203864"/>
                </a:solidFill>
                <a:latin typeface="Times New Roman" pitchFamily="18" charset="0"/>
                <a:cs typeface="Times New Roman" pitchFamily="18" charset="0"/>
              </a:rPr>
              <a:t> </a:t>
            </a:r>
            <a:r>
              <a:rPr lang="en-GB" dirty="0" err="1" smtClean="0">
                <a:solidFill>
                  <a:srgbClr val="203864"/>
                </a:solidFill>
                <a:latin typeface="Times New Roman" pitchFamily="18" charset="0"/>
                <a:cs typeface="Times New Roman" pitchFamily="18" charset="0"/>
              </a:rPr>
              <a:t>vâng</a:t>
            </a:r>
            <a:r>
              <a:rPr lang="en-GB" dirty="0" smtClean="0">
                <a:solidFill>
                  <a:srgbClr val="203864"/>
                </a:solidFill>
                <a:latin typeface="Times New Roman" pitchFamily="18" charset="0"/>
                <a:cs typeface="Times New Roman" pitchFamily="18" charset="0"/>
              </a:rPr>
              <a:t> </a:t>
            </a:r>
            <a:r>
              <a:rPr lang="en-GB" dirty="0" err="1" smtClean="0">
                <a:solidFill>
                  <a:srgbClr val="203864"/>
                </a:solidFill>
                <a:latin typeface="Times New Roman" pitchFamily="18" charset="0"/>
                <a:cs typeface="Times New Roman" pitchFamily="18" charset="0"/>
              </a:rPr>
              <a:t>lời</a:t>
            </a:r>
            <a:r>
              <a:rPr lang="en-GB" dirty="0" smtClean="0">
                <a:solidFill>
                  <a:srgbClr val="203864"/>
                </a:solidFill>
                <a:latin typeface="Times New Roman" pitchFamily="18" charset="0"/>
                <a:cs typeface="Times New Roman" pitchFamily="18" charset="0"/>
              </a:rPr>
              <a:t>”</a:t>
            </a:r>
            <a:endParaRPr lang="en-GB" dirty="0">
              <a:solidFill>
                <a:srgbClr val="203864"/>
              </a:solidFill>
              <a:latin typeface="Times New Roman" pitchFamily="18" charset="0"/>
              <a:cs typeface="Times New Roman" pitchFamily="18" charset="0"/>
            </a:endParaRPr>
          </a:p>
          <a:p>
            <a:pPr eaLnBrk="1" hangingPunct="1"/>
            <a:r>
              <a:rPr lang="en-GB" dirty="0" err="1">
                <a:solidFill>
                  <a:srgbClr val="203864"/>
                </a:solidFill>
                <a:latin typeface="Times New Roman" pitchFamily="18" charset="0"/>
                <a:cs typeface="Times New Roman" pitchFamily="18" charset="0"/>
              </a:rPr>
              <a:t>Lứa</a:t>
            </a:r>
            <a:r>
              <a:rPr lang="en-GB" dirty="0">
                <a:solidFill>
                  <a:srgbClr val="203864"/>
                </a:solidFill>
                <a:latin typeface="Times New Roman" pitchFamily="18" charset="0"/>
                <a:cs typeface="Times New Roman" pitchFamily="18" charset="0"/>
              </a:rPr>
              <a:t> </a:t>
            </a:r>
            <a:r>
              <a:rPr lang="en-GB" dirty="0" err="1">
                <a:solidFill>
                  <a:srgbClr val="203864"/>
                </a:solidFill>
                <a:latin typeface="Times New Roman" pitchFamily="18" charset="0"/>
                <a:cs typeface="Times New Roman" pitchFamily="18" charset="0"/>
              </a:rPr>
              <a:t>tuổi</a:t>
            </a:r>
            <a:r>
              <a:rPr lang="en-GB" dirty="0">
                <a:solidFill>
                  <a:srgbClr val="203864"/>
                </a:solidFill>
                <a:latin typeface="Times New Roman" pitchFamily="18" charset="0"/>
                <a:cs typeface="Times New Roman" pitchFamily="18" charset="0"/>
              </a:rPr>
              <a:t>: </a:t>
            </a:r>
            <a:r>
              <a:rPr lang="en-GB" dirty="0" smtClean="0">
                <a:solidFill>
                  <a:srgbClr val="203864"/>
                </a:solidFill>
                <a:latin typeface="Times New Roman" pitchFamily="18" charset="0"/>
                <a:cs typeface="Times New Roman" pitchFamily="18" charset="0"/>
              </a:rPr>
              <a:t>24 – 36 </a:t>
            </a:r>
            <a:r>
              <a:rPr lang="en-GB" dirty="0" err="1" smtClean="0">
                <a:solidFill>
                  <a:srgbClr val="203864"/>
                </a:solidFill>
                <a:latin typeface="Times New Roman" pitchFamily="18" charset="0"/>
                <a:cs typeface="Times New Roman" pitchFamily="18" charset="0"/>
              </a:rPr>
              <a:t>tháng</a:t>
            </a:r>
            <a:endParaRPr lang="en-GB" dirty="0">
              <a:solidFill>
                <a:srgbClr val="203864"/>
              </a:solidFill>
              <a:latin typeface="Times New Roman" pitchFamily="18" charset="0"/>
              <a:cs typeface="Times New Roman" pitchFamily="18" charset="0"/>
            </a:endParaRPr>
          </a:p>
          <a:p>
            <a:pPr eaLnBrk="1" hangingPunct="1"/>
            <a:r>
              <a:rPr lang="en-GB" dirty="0" err="1">
                <a:solidFill>
                  <a:srgbClr val="203864"/>
                </a:solidFill>
                <a:latin typeface="Times New Roman" pitchFamily="18" charset="0"/>
                <a:cs typeface="Times New Roman" pitchFamily="18" charset="0"/>
              </a:rPr>
              <a:t>Giáo</a:t>
            </a:r>
            <a:r>
              <a:rPr lang="en-GB" dirty="0">
                <a:solidFill>
                  <a:srgbClr val="203864"/>
                </a:solidFill>
                <a:latin typeface="Times New Roman" pitchFamily="18" charset="0"/>
                <a:cs typeface="Times New Roman" pitchFamily="18" charset="0"/>
              </a:rPr>
              <a:t> </a:t>
            </a:r>
            <a:r>
              <a:rPr lang="en-GB" dirty="0" err="1">
                <a:solidFill>
                  <a:srgbClr val="203864"/>
                </a:solidFill>
                <a:latin typeface="Times New Roman" pitchFamily="18" charset="0"/>
                <a:cs typeface="Times New Roman" pitchFamily="18" charset="0"/>
              </a:rPr>
              <a:t>viên</a:t>
            </a:r>
            <a:r>
              <a:rPr lang="en-GB">
                <a:solidFill>
                  <a:srgbClr val="203864"/>
                </a:solidFill>
                <a:latin typeface="Times New Roman" pitchFamily="18" charset="0"/>
                <a:cs typeface="Times New Roman" pitchFamily="18" charset="0"/>
              </a:rPr>
              <a:t>: </a:t>
            </a:r>
            <a:r>
              <a:rPr lang="en-GB" smtClean="0">
                <a:solidFill>
                  <a:srgbClr val="203864"/>
                </a:solidFill>
                <a:latin typeface="Times New Roman" pitchFamily="18" charset="0"/>
                <a:cs typeface="Times New Roman" pitchFamily="18" charset="0"/>
              </a:rPr>
              <a:t>Lê Thị Vân Anh</a:t>
            </a:r>
            <a:endParaRPr lang="en-GB" dirty="0">
              <a:solidFill>
                <a:srgbClr val="203864"/>
              </a:solidFill>
              <a:latin typeface="Times New Roman" pitchFamily="18" charset="0"/>
              <a:cs typeface="Times New Roman" pitchFamily="18" charset="0"/>
            </a:endParaRPr>
          </a:p>
        </p:txBody>
      </p:sp>
      <p:sp>
        <p:nvSpPr>
          <p:cNvPr id="10" name="Text Box 6"/>
          <p:cNvSpPr txBox="1">
            <a:spLocks noChangeArrowheads="1"/>
          </p:cNvSpPr>
          <p:nvPr/>
        </p:nvSpPr>
        <p:spPr bwMode="auto">
          <a:xfrm>
            <a:off x="2124879" y="617538"/>
            <a:ext cx="433862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fontAlgn="base">
              <a:spcAft>
                <a:spcPct val="0"/>
              </a:spcAft>
              <a:buFont typeface="Arial" charset="0"/>
              <a:defRPr>
                <a:solidFill>
                  <a:schemeClr val="tx1"/>
                </a:solidFill>
                <a:latin typeface="Calibri" pitchFamily="34" charset="0"/>
              </a:defRPr>
            </a:lvl6pPr>
            <a:lvl7pPr fontAlgn="base">
              <a:spcAft>
                <a:spcPct val="0"/>
              </a:spcAft>
              <a:buFont typeface="Arial" charset="0"/>
              <a:defRPr>
                <a:solidFill>
                  <a:schemeClr val="tx1"/>
                </a:solidFill>
                <a:latin typeface="Calibri" pitchFamily="34" charset="0"/>
              </a:defRPr>
            </a:lvl7pPr>
            <a:lvl8pPr fontAlgn="base">
              <a:spcAft>
                <a:spcPct val="0"/>
              </a:spcAft>
              <a:buFont typeface="Arial" charset="0"/>
              <a:defRPr>
                <a:solidFill>
                  <a:schemeClr val="tx1"/>
                </a:solidFill>
                <a:latin typeface="Calibri" pitchFamily="34" charset="0"/>
              </a:defRPr>
            </a:lvl8pPr>
            <a:lvl9pPr fontAlgn="base">
              <a:spcAft>
                <a:spcPct val="0"/>
              </a:spcAft>
              <a:buFont typeface="Arial" charset="0"/>
              <a:defRPr>
                <a:solidFill>
                  <a:schemeClr val="tx1"/>
                </a:solidFill>
                <a:latin typeface="Calibri" pitchFamily="34" charset="0"/>
              </a:defRPr>
            </a:lvl9pPr>
          </a:lstStyle>
          <a:p>
            <a:pPr algn="ctr" eaLnBrk="1" hangingPunct="1"/>
            <a:r>
              <a:rPr lang="en-US" altLang="vi-VN" sz="2000" b="1">
                <a:solidFill>
                  <a:srgbClr val="000000"/>
                </a:solidFill>
                <a:latin typeface="Times New Roman" pitchFamily="18" charset="0"/>
                <a:cs typeface="Times New Roman" pitchFamily="18" charset="0"/>
              </a:rPr>
              <a:t>UBND </a:t>
            </a:r>
            <a:r>
              <a:rPr lang="en-US" altLang="vi-VN" sz="2400" b="1">
                <a:solidFill>
                  <a:srgbClr val="000000"/>
                </a:solidFill>
                <a:latin typeface="Times New Roman" pitchFamily="18" charset="0"/>
                <a:cs typeface="Times New Roman" pitchFamily="18" charset="0"/>
              </a:rPr>
              <a:t>Quận Long Biên</a:t>
            </a:r>
          </a:p>
          <a:p>
            <a:pPr algn="ctr" eaLnBrk="1" hangingPunct="1"/>
            <a:r>
              <a:rPr lang="en-US" altLang="vi-VN" b="1">
                <a:solidFill>
                  <a:srgbClr val="000000"/>
                </a:solidFill>
                <a:latin typeface="Times New Roman" pitchFamily="18" charset="0"/>
                <a:cs typeface="Times New Roman" pitchFamily="18" charset="0"/>
              </a:rPr>
              <a:t>Trường Mầm non </a:t>
            </a:r>
            <a:r>
              <a:rPr lang="en-US" altLang="vi-VN" b="1" smtClean="0">
                <a:solidFill>
                  <a:srgbClr val="000000"/>
                </a:solidFill>
                <a:latin typeface="Times New Roman" pitchFamily="18" charset="0"/>
                <a:cs typeface="Times New Roman" pitchFamily="18" charset="0"/>
              </a:rPr>
              <a:t>Hoa Sữa</a:t>
            </a:r>
            <a:endParaRPr lang="en-US" altLang="vi-VN" b="1">
              <a:solidFill>
                <a:srgbClr val="00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464413535"/>
      </p:ext>
    </p:extLst>
  </p:cSld>
  <p:clrMapOvr>
    <a:masterClrMapping/>
  </p:clrMapOvr>
  <p:transition spd="slow" advTm="200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icture1"/>
          <p:cNvPicPr>
            <a:picLocks noChangeAspect="1" noChangeArrowheads="1"/>
          </p:cNvPicPr>
          <p:nvPr/>
        </p:nvPicPr>
        <p:blipFill>
          <a:blip r:embed="rId2">
            <a:lum bright="10000" contrast="-24000"/>
            <a:extLst>
              <a:ext uri="{28A0092B-C50C-407E-A947-70E740481C1C}">
                <a14:useLocalDpi xmlns:a14="http://schemas.microsoft.com/office/drawing/2010/main" val="0"/>
              </a:ext>
            </a:extLst>
          </a:blip>
          <a:srcRect/>
          <a:stretch>
            <a:fillRect/>
          </a:stretch>
        </p:blipFill>
        <p:spPr bwMode="auto">
          <a:xfrm>
            <a:off x="52388" y="0"/>
            <a:ext cx="9091612" cy="6854825"/>
          </a:xfrm>
          <a:prstGeom prst="rect">
            <a:avLst/>
          </a:prstGeom>
          <a:noFill/>
          <a:extLst>
            <a:ext uri="{909E8E84-426E-40DD-AFC4-6F175D3DCCD1}">
              <a14:hiddenFill xmlns:a14="http://schemas.microsoft.com/office/drawing/2010/main">
                <a:solidFill>
                  <a:srgbClr val="FFFFFF"/>
                </a:solidFill>
              </a14:hiddenFill>
            </a:ext>
          </a:extLst>
        </p:spPr>
      </p:pic>
      <p:sp>
        <p:nvSpPr>
          <p:cNvPr id="14339" name="Rectangle 3"/>
          <p:cNvSpPr>
            <a:spLocks noChangeArrowheads="1"/>
          </p:cNvSpPr>
          <p:nvPr/>
        </p:nvSpPr>
        <p:spPr bwMode="auto">
          <a:xfrm>
            <a:off x="7620000" y="1295400"/>
            <a:ext cx="3505200" cy="22860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340" name="Picture 4" descr="buo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4377663">
            <a:off x="6162675" y="2143125"/>
            <a:ext cx="1752600" cy="1581150"/>
          </a:xfrm>
          <a:prstGeom prst="rect">
            <a:avLst/>
          </a:prstGeom>
          <a:noFill/>
          <a:extLst>
            <a:ext uri="{909E8E84-426E-40DD-AFC4-6F175D3DCCD1}">
              <a14:hiddenFill xmlns:a14="http://schemas.microsoft.com/office/drawing/2010/main">
                <a:solidFill>
                  <a:srgbClr val="FFFFFF"/>
                </a:solidFill>
              </a14:hiddenFill>
            </a:ext>
          </a:extLst>
        </p:spPr>
      </p:pic>
      <p:grpSp>
        <p:nvGrpSpPr>
          <p:cNvPr id="14341" name="Group 5"/>
          <p:cNvGrpSpPr>
            <a:grpSpLocks/>
          </p:cNvGrpSpPr>
          <p:nvPr/>
        </p:nvGrpSpPr>
        <p:grpSpPr bwMode="auto">
          <a:xfrm>
            <a:off x="2286000" y="914400"/>
            <a:ext cx="6353175" cy="1571625"/>
            <a:chOff x="1392" y="624"/>
            <a:chExt cx="4002" cy="990"/>
          </a:xfrm>
        </p:grpSpPr>
        <p:pic>
          <p:nvPicPr>
            <p:cNvPr id="14342" name="Picture 6" descr="Animated-Butterfl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60" y="1152"/>
              <a:ext cx="3234" cy="462"/>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Animated-Butterfl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 y="624"/>
              <a:ext cx="3234" cy="462"/>
            </a:xfrm>
            <a:prstGeom prst="rect">
              <a:avLst/>
            </a:prstGeom>
            <a:noFill/>
            <a:extLst>
              <a:ext uri="{909E8E84-426E-40DD-AFC4-6F175D3DCCD1}">
                <a14:hiddenFill xmlns:a14="http://schemas.microsoft.com/office/drawing/2010/main">
                  <a:solidFill>
                    <a:srgbClr val="FFFFFF"/>
                  </a:solidFill>
                </a14:hiddenFill>
              </a:ext>
            </a:extLst>
          </p:spPr>
        </p:pic>
      </p:grpSp>
      <p:pic>
        <p:nvPicPr>
          <p:cNvPr id="14346" name="Picture 10" descr="dau g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838200"/>
            <a:ext cx="2819400" cy="2306638"/>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nha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533400"/>
            <a:ext cx="5064125" cy="7162800"/>
          </a:xfrm>
          <a:prstGeom prst="rect">
            <a:avLst/>
          </a:prstGeom>
          <a:noFill/>
          <a:extLst>
            <a:ext uri="{909E8E84-426E-40DD-AFC4-6F175D3DCCD1}">
              <a14:hiddenFill xmlns:a14="http://schemas.microsoft.com/office/drawing/2010/main">
                <a:solidFill>
                  <a:srgbClr val="FFFFFF"/>
                </a:solidFill>
              </a14:hiddenFill>
            </a:ext>
          </a:extLst>
        </p:spPr>
      </p:pic>
      <p:pic>
        <p:nvPicPr>
          <p:cNvPr id="14347" name="Picture 11"/>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0600" y="381000"/>
            <a:ext cx="48006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than gau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10200" y="2895600"/>
            <a:ext cx="4013200" cy="419893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inhTho"/>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0800000" flipH="1" flipV="1">
            <a:off x="2819400" y="1676400"/>
            <a:ext cx="3863975"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93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66667E-6 -3.91304E-6 C 0.03316 0.0229 0.06649 0.04579 0.14392 0.05134 C 0.22135 0.05689 0.40712 0.03654 0.46458 0.03284 C 0.52187 0.02914 0.50555 0.02891 0.48923 0.02868 " pathEditMode="relative" ptsTypes="aaaA">
                                      <p:cBhvr>
                                        <p:cTn id="6" dur="1000" fill="hold"/>
                                        <p:tgtEl>
                                          <p:spTgt spid="14347"/>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0.0243 -0.0222 C -0.01389 0.04487 -0.05209 0.11217 -0.0941 0.14385 C -0.13611 0.17553 -0.18212 0.17183 -0.22795 0.16837 " pathEditMode="relative" rAng="0" ptsTypes="aaA">
                                      <p:cBhvr>
                                        <p:cTn id="10" dur="2000" fill="hold"/>
                                        <p:tgtEl>
                                          <p:spTgt spid="14344"/>
                                        </p:tgtEl>
                                        <p:attrNameLst>
                                          <p:attrName>ppt_x</p:attrName>
                                          <p:attrName>ppt_y</p:attrName>
                                        </p:attrNameLst>
                                      </p:cBhvr>
                                      <p:rCtr x="-12622" y="9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icture1"/>
          <p:cNvPicPr>
            <a:picLocks noChangeAspect="1" noChangeArrowheads="1"/>
          </p:cNvPicPr>
          <p:nvPr/>
        </p:nvPicPr>
        <p:blipFill>
          <a:blip r:embed="rId3">
            <a:lum bright="10000" contrast="-24000"/>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nh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64125" cy="6291263"/>
          </a:xfrm>
          <a:prstGeom prst="rect">
            <a:avLst/>
          </a:prstGeom>
          <a:noFill/>
          <a:extLst>
            <a:ext uri="{909E8E84-426E-40DD-AFC4-6F175D3DCCD1}">
              <a14:hiddenFill xmlns:a14="http://schemas.microsoft.com/office/drawing/2010/main">
                <a:solidFill>
                  <a:srgbClr val="FFFFFF"/>
                </a:solidFill>
              </a14:hiddenFill>
            </a:ext>
          </a:extLst>
        </p:spPr>
      </p:pic>
      <p:sp>
        <p:nvSpPr>
          <p:cNvPr id="13317" name="Rectangle 5"/>
          <p:cNvSpPr>
            <a:spLocks noChangeArrowheads="1"/>
          </p:cNvSpPr>
          <p:nvPr/>
        </p:nvSpPr>
        <p:spPr bwMode="auto">
          <a:xfrm>
            <a:off x="7620000" y="1295400"/>
            <a:ext cx="3505200" cy="22860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319" name="Picture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1200" y="0"/>
            <a:ext cx="4800600" cy="7010400"/>
          </a:xfrm>
          <a:prstGeom prst="rect">
            <a:avLst/>
          </a:prstGeom>
          <a:noFill/>
          <a:extLst>
            <a:ext uri="{909E8E84-426E-40DD-AFC4-6F175D3DCCD1}">
              <a14:hiddenFill xmlns:a14="http://schemas.microsoft.com/office/drawing/2010/main">
                <a:solidFill>
                  <a:srgbClr val="FFFFFF"/>
                </a:solidFill>
              </a14:hiddenFill>
            </a:ext>
          </a:extLst>
        </p:spPr>
      </p:pic>
      <p:sp>
        <p:nvSpPr>
          <p:cNvPr id="13321" name="Rectangle 9"/>
          <p:cNvSpPr>
            <a:spLocks noChangeArrowheads="1"/>
          </p:cNvSpPr>
          <p:nvPr/>
        </p:nvSpPr>
        <p:spPr bwMode="auto">
          <a:xfrm>
            <a:off x="0" y="2638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3320" name="Object 8"/>
          <p:cNvGraphicFramePr>
            <a:graphicFrameLocks noChangeAspect="1"/>
          </p:cNvGraphicFramePr>
          <p:nvPr/>
        </p:nvGraphicFramePr>
        <p:xfrm>
          <a:off x="6400800" y="3429000"/>
          <a:ext cx="1919288" cy="2644775"/>
        </p:xfrm>
        <a:graphic>
          <a:graphicData uri="http://schemas.openxmlformats.org/presentationml/2006/ole">
            <mc:AlternateContent xmlns:mc="http://schemas.openxmlformats.org/markup-compatibility/2006">
              <mc:Choice xmlns:v="urn:schemas-microsoft-com:vml" Requires="v">
                <p:oleObj spid="_x0000_s2118" r:id="rId6" imgW="2902680" imgH="3828240" progId="CorelDRAW.Graphic.13">
                  <p:embed/>
                </p:oleObj>
              </mc:Choice>
              <mc:Fallback>
                <p:oleObj r:id="rId6" imgW="2902680" imgH="3828240" progId="CorelDRAW.Graphic.1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429000"/>
                        <a:ext cx="1919288" cy="2644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23" name="Rectangle 11"/>
          <p:cNvSpPr>
            <a:spLocks noChangeArrowheads="1"/>
          </p:cNvSpPr>
          <p:nvPr/>
        </p:nvSpPr>
        <p:spPr bwMode="auto">
          <a:xfrm>
            <a:off x="0" y="29098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3322" name="Object 10"/>
          <p:cNvGraphicFramePr>
            <a:graphicFrameLocks noChangeAspect="1"/>
          </p:cNvGraphicFramePr>
          <p:nvPr/>
        </p:nvGraphicFramePr>
        <p:xfrm>
          <a:off x="6777038" y="1828800"/>
          <a:ext cx="2209800" cy="1738313"/>
        </p:xfrm>
        <a:graphic>
          <a:graphicData uri="http://schemas.openxmlformats.org/presentationml/2006/ole">
            <mc:AlternateContent xmlns:mc="http://schemas.openxmlformats.org/markup-compatibility/2006">
              <mc:Choice xmlns:v="urn:schemas-microsoft-com:vml" Requires="v">
                <p:oleObj spid="_x0000_s2119" r:id="rId8" imgW="3387240" imgH="2563560" progId="CorelDRAW.Graphic.13">
                  <p:embed/>
                </p:oleObj>
              </mc:Choice>
              <mc:Fallback>
                <p:oleObj r:id="rId8" imgW="3387240" imgH="2563560" progId="CorelDRAW.Graphic.1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7038" y="1828800"/>
                        <a:ext cx="2209800" cy="1738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629603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14980"/>
            <a:ext cx="8001000"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Cô</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nghe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074" name="Picture 2" descr="Tranh chuyện: Thỏ con không vâng lời - Thư viện mầm n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100" y="1828800"/>
            <a:ext cx="47752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56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138252"/>
            <a:ext cx="8001000" cy="584775"/>
          </a:xfrm>
          <a:prstGeom prst="rect">
            <a:avLst/>
          </a:prstGeom>
          <a:noFill/>
        </p:spPr>
        <p:txBody>
          <a:bodyPr wrap="square" rtlCol="0">
            <a:spAutoFit/>
          </a:bodyPr>
          <a:lstStyle/>
          <a:p>
            <a:pPr algn="ct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câu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chuyện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những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nào</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838200" y="1338449"/>
            <a:ext cx="2971800" cy="2582538"/>
            <a:chOff x="838200" y="1338449"/>
            <a:chExt cx="2971800" cy="2582538"/>
          </a:xfrm>
        </p:grpSpPr>
        <p:pic>
          <p:nvPicPr>
            <p:cNvPr id="6" name="Picture 2" descr="C:\Users\Admin\Downloads\IMG-09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338449"/>
              <a:ext cx="2971800" cy="20239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78540" y="3459322"/>
              <a:ext cx="1167307" cy="461665"/>
            </a:xfrm>
            <a:prstGeom prst="rect">
              <a:avLst/>
            </a:prstGeom>
            <a:noFill/>
          </p:spPr>
          <p:txBody>
            <a:bodyPr wrap="none" rtlCol="0">
              <a:spAutoFit/>
            </a:bodyPr>
            <a:lstStyle/>
            <a:p>
              <a:r>
                <a:rPr lang="en-US" sz="2400" dirty="0" err="1" smtClean="0">
                  <a:latin typeface="Times New Roman" pitchFamily="18" charset="0"/>
                  <a:cs typeface="Times New Roman" pitchFamily="18" charset="0"/>
                </a:rPr>
                <a:t>Thỏ</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M</a:t>
              </a:r>
              <a:r>
                <a:rPr lang="en-US" sz="2400" dirty="0" err="1" smtClean="0">
                  <a:latin typeface="Times New Roman" pitchFamily="18" charset="0"/>
                  <a:cs typeface="Times New Roman" pitchFamily="18" charset="0"/>
                </a:rPr>
                <a:t>ẹ</a:t>
              </a:r>
              <a:endParaRPr lang="en-US" sz="2400" dirty="0">
                <a:latin typeface="Times New Roman" pitchFamily="18" charset="0"/>
                <a:cs typeface="Times New Roman" pitchFamily="18" charset="0"/>
              </a:endParaRPr>
            </a:p>
          </p:txBody>
        </p:sp>
      </p:grpSp>
      <p:grpSp>
        <p:nvGrpSpPr>
          <p:cNvPr id="20" name="Group 19"/>
          <p:cNvGrpSpPr/>
          <p:nvPr/>
        </p:nvGrpSpPr>
        <p:grpSpPr>
          <a:xfrm>
            <a:off x="838200" y="4063426"/>
            <a:ext cx="2971800" cy="2189439"/>
            <a:chOff x="838200" y="4063426"/>
            <a:chExt cx="2971800" cy="2189439"/>
          </a:xfrm>
        </p:grpSpPr>
        <p:pic>
          <p:nvPicPr>
            <p:cNvPr id="11" name="Picture 3" descr="C:\Users\Admin\Downloads\IMG-09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063426"/>
              <a:ext cx="2971800" cy="17016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19534" y="5791200"/>
              <a:ext cx="1252266" cy="461665"/>
            </a:xfrm>
            <a:prstGeom prst="rect">
              <a:avLst/>
            </a:prstGeom>
            <a:noFill/>
          </p:spPr>
          <p:txBody>
            <a:bodyPr wrap="none" rtlCol="0">
              <a:spAutoFit/>
            </a:bodyPr>
            <a:lstStyle/>
            <a:p>
              <a:r>
                <a:rPr lang="en-US" sz="2400" dirty="0" err="1" smtClean="0">
                  <a:latin typeface="Times New Roman" pitchFamily="18" charset="0"/>
                  <a:cs typeface="Times New Roman" pitchFamily="18" charset="0"/>
                </a:rPr>
                <a:t>Bác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Gấu</a:t>
              </a:r>
              <a:endParaRPr lang="en-US" sz="2400" dirty="0">
                <a:latin typeface="Times New Roman" pitchFamily="18" charset="0"/>
                <a:cs typeface="Times New Roman" pitchFamily="18" charset="0"/>
              </a:endParaRPr>
            </a:p>
          </p:txBody>
        </p:sp>
      </p:grpSp>
      <p:grpSp>
        <p:nvGrpSpPr>
          <p:cNvPr id="8" name="Group 7"/>
          <p:cNvGrpSpPr/>
          <p:nvPr/>
        </p:nvGrpSpPr>
        <p:grpSpPr>
          <a:xfrm>
            <a:off x="4957047" y="1398610"/>
            <a:ext cx="2872864" cy="2572480"/>
            <a:chOff x="4957047" y="1398610"/>
            <a:chExt cx="2872864" cy="2572480"/>
          </a:xfrm>
        </p:grpSpPr>
        <p:pic>
          <p:nvPicPr>
            <p:cNvPr id="9" name="Picture 2" descr="C:\Users\Admin\Downloads\IMG-09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7047" y="1398610"/>
              <a:ext cx="2872864" cy="20184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758529" y="3509425"/>
              <a:ext cx="1269899" cy="461665"/>
            </a:xfrm>
            <a:prstGeom prst="rect">
              <a:avLst/>
            </a:prstGeom>
            <a:noFill/>
          </p:spPr>
          <p:txBody>
            <a:bodyPr wrap="none" rtlCol="0">
              <a:spAutoFit/>
            </a:bodyPr>
            <a:lstStyle/>
            <a:p>
              <a:r>
                <a:rPr lang="en-US" sz="2400" dirty="0" err="1" smtClean="0">
                  <a:latin typeface="Times New Roman" pitchFamily="18" charset="0"/>
                  <a:cs typeface="Times New Roman" pitchFamily="18" charset="0"/>
                </a:rPr>
                <a:t>Thỏ</a:t>
              </a:r>
              <a:r>
                <a:rPr lang="en-US" sz="2400" dirty="0" smtClean="0">
                  <a:latin typeface="Times New Roman" pitchFamily="18" charset="0"/>
                  <a:cs typeface="Times New Roman" pitchFamily="18" charset="0"/>
                </a:rPr>
                <a:t> Con</a:t>
              </a:r>
              <a:endParaRPr lang="en-US" sz="2400" dirty="0">
                <a:latin typeface="Times New Roman" pitchFamily="18" charset="0"/>
                <a:cs typeface="Times New Roman" pitchFamily="18" charset="0"/>
              </a:endParaRPr>
            </a:p>
          </p:txBody>
        </p:sp>
      </p:grpSp>
      <p:grpSp>
        <p:nvGrpSpPr>
          <p:cNvPr id="19" name="Group 18"/>
          <p:cNvGrpSpPr/>
          <p:nvPr/>
        </p:nvGrpSpPr>
        <p:grpSpPr>
          <a:xfrm>
            <a:off x="4933176" y="4063425"/>
            <a:ext cx="2896735" cy="2189440"/>
            <a:chOff x="4933176" y="4063425"/>
            <a:chExt cx="2896735" cy="2189440"/>
          </a:xfrm>
        </p:grpSpPr>
        <p:pic>
          <p:nvPicPr>
            <p:cNvPr id="13" name="Picture 4" descr="C:\Users\Admin\Downloads\IMG-093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3176" y="4063425"/>
              <a:ext cx="2896735" cy="16874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495744" y="5791200"/>
              <a:ext cx="1810111" cy="461665"/>
            </a:xfrm>
            <a:prstGeom prst="rect">
              <a:avLst/>
            </a:prstGeom>
            <a:noFill/>
          </p:spPr>
          <p:txBody>
            <a:bodyPr wrap="none" rtlCol="0">
              <a:spAutoFit/>
            </a:bodyPr>
            <a:lstStyle/>
            <a:p>
              <a:r>
                <a:rPr lang="en-US" sz="2400" dirty="0" err="1" smtClean="0">
                  <a:latin typeface="Times New Roman" pitchFamily="18" charset="0"/>
                  <a:cs typeface="Times New Roman" pitchFamily="18" charset="0"/>
                </a:rPr>
                <a:t>Bươm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Bướm</a:t>
              </a:r>
              <a:endParaRPr lang="en-US" sz="2400" dirty="0">
                <a:latin typeface="Times New Roman" pitchFamily="18" charset="0"/>
                <a:cs typeface="Times New Roman" pitchFamily="18" charset="0"/>
              </a:endParaRPr>
            </a:p>
          </p:txBody>
        </p:sp>
      </p:grpSp>
    </p:spTree>
    <p:extLst>
      <p:ext uri="{BB962C8B-B14F-4D97-AF65-F5344CB8AC3E}">
        <p14:creationId xmlns:p14="http://schemas.microsoft.com/office/powerpoint/2010/main" val="3758020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91180"/>
            <a:ext cx="8001000"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Mẹ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dặn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Thỏ</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phải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098" name="Picture 2" descr="Truyện &amp;quot;Thỏ con không vâng lời&amp;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922" y="2133600"/>
            <a:ext cx="4459155" cy="2333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99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91180"/>
            <a:ext cx="8001000" cy="523220"/>
          </a:xfrm>
          <a:prstGeom prst="rect">
            <a:avLst/>
          </a:prstGeom>
          <a:noFill/>
        </p:spPr>
        <p:txBody>
          <a:bodyPr wrap="square" rtlCol="0">
            <a:spAutoFit/>
          </a:bodyPr>
          <a:lstStyle/>
          <a:p>
            <a:pPr algn="ctr"/>
            <a:r>
              <a:rPr lang="en-US" sz="2800" dirty="0" smtClean="0">
                <a:latin typeface="Times New Roman" panose="02020603050405020304" pitchFamily="18" charset="0"/>
                <a:cs typeface="Times New Roman" panose="02020603050405020304" pitchFamily="18" charset="0"/>
              </a:rPr>
              <a:t>Ai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Thỏ</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8194" name="Picture 2" descr="truyện tranh mầm n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5518864" cy="4058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0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91180"/>
            <a:ext cx="8001000" cy="523220"/>
          </a:xfrm>
          <a:prstGeom prst="rect">
            <a:avLst/>
          </a:prstGeom>
          <a:noFill/>
        </p:spPr>
        <p:txBody>
          <a:bodyPr wrap="square" rtlCol="0">
            <a:spAutoFit/>
          </a:bodyPr>
          <a:lstStyle/>
          <a:p>
            <a:pPr algn="ctr"/>
            <a:r>
              <a:rPr lang="en-US" sz="2800" dirty="0" smtClean="0">
                <a:latin typeface="Times New Roman" panose="02020603050405020304" pitchFamily="18" charset="0"/>
                <a:cs typeface="Times New Roman" panose="02020603050405020304" pitchFamily="18" charset="0"/>
              </a:rPr>
              <a:t>Ai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Thỏ</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5122" name="Picture 2" descr="Phạm Hoan: Truyện : Thỏ Con Không Vâng Lời (Có File Nghe Mp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857" y="1752600"/>
            <a:ext cx="5583285" cy="387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20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391180"/>
            <a:ext cx="8001000"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Thỏ</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sao</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6148" name="Picture 4" descr="100+ hình ảnh minh họa truyện thỏ con không vâng lời - hinhanhsieudep.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230" y="1447800"/>
            <a:ext cx="6594540" cy="4772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18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circle(in)">
                                      <p:cBhvr>
                                        <p:cTn id="7" dur="2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ạm Hoan: Truyện : Thỏ con không vâng lời. Thơ : Soi g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828800"/>
            <a:ext cx="5410200" cy="40100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391180"/>
            <a:ext cx="8001000"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Thỏ</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lỗi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25920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image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90678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2853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889844"/>
            <a:ext cx="4572000" cy="4524315"/>
          </a:xfrm>
          <a:prstGeom prst="rect">
            <a:avLst/>
          </a:prstGeom>
        </p:spPr>
        <p:txBody>
          <a:bodyPr>
            <a:spAutoFit/>
          </a:bodyPr>
          <a:lstStyle/>
          <a:p>
            <a:r>
              <a:rPr lang="vi-VN" b="1" smtClean="0">
                <a:solidFill>
                  <a:schemeClr val="tx2"/>
                </a:solidFill>
                <a:latin typeface="+mj-lt"/>
              </a:rPr>
              <a:t>I. MỤC </a:t>
            </a:r>
            <a:r>
              <a:rPr lang="vi-VN" b="1">
                <a:solidFill>
                  <a:schemeClr val="tx2"/>
                </a:solidFill>
                <a:latin typeface="+mj-lt"/>
              </a:rPr>
              <a:t>ĐÍCH – YÊU CẦU</a:t>
            </a:r>
            <a:endParaRPr lang="vi-VN">
              <a:solidFill>
                <a:schemeClr val="tx2"/>
              </a:solidFill>
              <a:latin typeface="+mj-lt"/>
            </a:endParaRPr>
          </a:p>
          <a:p>
            <a:r>
              <a:rPr lang="vi-VN" b="1">
                <a:solidFill>
                  <a:schemeClr val="tx2"/>
                </a:solidFill>
                <a:latin typeface="+mj-lt"/>
              </a:rPr>
              <a:t>   1. Kiến thức:</a:t>
            </a:r>
            <a:endParaRPr lang="vi-VN">
              <a:solidFill>
                <a:schemeClr val="tx2"/>
              </a:solidFill>
              <a:latin typeface="+mj-lt"/>
            </a:endParaRPr>
          </a:p>
          <a:p>
            <a:r>
              <a:rPr lang="vi-VN">
                <a:solidFill>
                  <a:schemeClr val="tx2"/>
                </a:solidFill>
                <a:latin typeface="+mj-lt"/>
              </a:rPr>
              <a:t>- Trẻ biết tên truyện, tên các nhân vật trong truyện.</a:t>
            </a:r>
          </a:p>
          <a:p>
            <a:r>
              <a:rPr lang="vi-VN">
                <a:solidFill>
                  <a:schemeClr val="tx2"/>
                </a:solidFill>
                <a:latin typeface="+mj-lt"/>
              </a:rPr>
              <a:t>- Trẻ hiểu nội dung truyện : Thỏ con không nghe lời mẹ đã bị lạc đường khi đi chơi xa. Bác Gấu đi qua dắt Thỏ con về nhà. Thỏ con đã biết lỗi và xin lỗi mẹ.</a:t>
            </a:r>
          </a:p>
          <a:p>
            <a:r>
              <a:rPr lang="vi-VN" b="1">
                <a:solidFill>
                  <a:schemeClr val="tx2"/>
                </a:solidFill>
                <a:latin typeface="+mj-lt"/>
              </a:rPr>
              <a:t>   2. Kỹ năng:</a:t>
            </a:r>
            <a:endParaRPr lang="vi-VN">
              <a:solidFill>
                <a:schemeClr val="tx2"/>
              </a:solidFill>
              <a:latin typeface="+mj-lt"/>
            </a:endParaRPr>
          </a:p>
          <a:p>
            <a:r>
              <a:rPr lang="vi-VN">
                <a:solidFill>
                  <a:schemeClr val="tx2"/>
                </a:solidFill>
                <a:latin typeface="+mj-lt"/>
              </a:rPr>
              <a:t>- Trẻ nói được tên các nhân vật trong truyện.</a:t>
            </a:r>
          </a:p>
          <a:p>
            <a:r>
              <a:rPr lang="vi-VN">
                <a:solidFill>
                  <a:schemeClr val="tx2"/>
                </a:solidFill>
                <a:latin typeface="+mj-lt"/>
              </a:rPr>
              <a:t>- Trẻ trả lời được câu hỏi của cô rõ rang, mạch lạc.</a:t>
            </a:r>
          </a:p>
          <a:p>
            <a:r>
              <a:rPr lang="vi-VN" b="1">
                <a:solidFill>
                  <a:schemeClr val="tx2"/>
                </a:solidFill>
                <a:latin typeface="+mj-lt"/>
              </a:rPr>
              <a:t>   3. Thái độ:</a:t>
            </a:r>
            <a:endParaRPr lang="vi-VN">
              <a:solidFill>
                <a:schemeClr val="tx2"/>
              </a:solidFill>
              <a:latin typeface="+mj-lt"/>
            </a:endParaRPr>
          </a:p>
          <a:p>
            <a:r>
              <a:rPr lang="vi-VN">
                <a:solidFill>
                  <a:schemeClr val="tx2"/>
                </a:solidFill>
                <a:latin typeface="+mj-lt"/>
              </a:rPr>
              <a:t>- Trẻ hứng thú nghe cô kể truyện và tích cực tham gia vào các hoạt động.</a:t>
            </a:r>
          </a:p>
          <a:p>
            <a:r>
              <a:rPr lang="vi-VN">
                <a:solidFill>
                  <a:schemeClr val="tx2"/>
                </a:solidFill>
                <a:latin typeface="+mj-lt"/>
              </a:rPr>
              <a:t>- Trẻ biết vâng lời bố mẹ, cô giáo và người lớn.</a:t>
            </a:r>
            <a:endParaRPr lang="vi-VN" b="0" i="0">
              <a:solidFill>
                <a:schemeClr val="tx2"/>
              </a:solidFill>
              <a:effectLst/>
              <a:latin typeface="+mj-lt"/>
            </a:endParaRPr>
          </a:p>
        </p:txBody>
      </p:sp>
    </p:spTree>
    <p:extLst>
      <p:ext uri="{BB962C8B-B14F-4D97-AF65-F5344CB8AC3E}">
        <p14:creationId xmlns:p14="http://schemas.microsoft.com/office/powerpoint/2010/main" val="3552245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1676400"/>
            <a:ext cx="4572000" cy="4093428"/>
          </a:xfrm>
          <a:prstGeom prst="rect">
            <a:avLst/>
          </a:prstGeom>
        </p:spPr>
        <p:txBody>
          <a:bodyPr>
            <a:spAutoFit/>
          </a:bodyPr>
          <a:lstStyle/>
          <a:p>
            <a:r>
              <a:rPr lang="vi-VN" sz="2000" b="1" smtClean="0">
                <a:solidFill>
                  <a:schemeClr val="tx2"/>
                </a:solidFill>
                <a:latin typeface="+mj-lt"/>
              </a:rPr>
              <a:t>II. </a:t>
            </a:r>
            <a:r>
              <a:rPr lang="vi-VN" sz="2000" b="1">
                <a:solidFill>
                  <a:schemeClr val="tx2"/>
                </a:solidFill>
                <a:latin typeface="+mj-lt"/>
              </a:rPr>
              <a:t>CHUẨN BỊ</a:t>
            </a:r>
            <a:endParaRPr lang="vi-VN" sz="2000">
              <a:solidFill>
                <a:schemeClr val="tx2"/>
              </a:solidFill>
              <a:latin typeface="+mj-lt"/>
            </a:endParaRPr>
          </a:p>
          <a:p>
            <a:r>
              <a:rPr lang="vi-VN" sz="2000" b="1">
                <a:solidFill>
                  <a:schemeClr val="tx2"/>
                </a:solidFill>
                <a:latin typeface="+mj-lt"/>
              </a:rPr>
              <a:t>   1. Đồ dùng của cô:</a:t>
            </a:r>
            <a:endParaRPr lang="vi-VN" sz="2000">
              <a:solidFill>
                <a:schemeClr val="tx2"/>
              </a:solidFill>
              <a:latin typeface="+mj-lt"/>
            </a:endParaRPr>
          </a:p>
          <a:p>
            <a:r>
              <a:rPr lang="vi-VN" sz="2000">
                <a:solidFill>
                  <a:schemeClr val="tx2"/>
                </a:solidFill>
                <a:latin typeface="+mj-lt"/>
              </a:rPr>
              <a:t>- </a:t>
            </a:r>
            <a:r>
              <a:rPr lang="vi-VN" sz="2000" smtClean="0">
                <a:solidFill>
                  <a:schemeClr val="tx2"/>
                </a:solidFill>
                <a:latin typeface="+mj-lt"/>
              </a:rPr>
              <a:t>Đĩa </a:t>
            </a:r>
            <a:r>
              <a:rPr lang="vi-VN" sz="2000">
                <a:solidFill>
                  <a:schemeClr val="tx2"/>
                </a:solidFill>
                <a:latin typeface="+mj-lt"/>
              </a:rPr>
              <a:t>truyện </a:t>
            </a:r>
            <a:r>
              <a:rPr lang="vi-VN" sz="2000" smtClean="0">
                <a:solidFill>
                  <a:schemeClr val="tx2"/>
                </a:solidFill>
                <a:latin typeface="+mj-lt"/>
              </a:rPr>
              <a:t>“Thỏ </a:t>
            </a:r>
            <a:r>
              <a:rPr lang="vi-VN" sz="2000">
                <a:solidFill>
                  <a:schemeClr val="tx2"/>
                </a:solidFill>
                <a:latin typeface="+mj-lt"/>
              </a:rPr>
              <a:t>con không vâng </a:t>
            </a:r>
            <a:r>
              <a:rPr lang="vi-VN" sz="2000" smtClean="0">
                <a:solidFill>
                  <a:schemeClr val="tx2"/>
                </a:solidFill>
                <a:latin typeface="+mj-lt"/>
              </a:rPr>
              <a:t>lời”</a:t>
            </a:r>
            <a:endParaRPr lang="vi-VN" sz="2000">
              <a:solidFill>
                <a:schemeClr val="tx2"/>
              </a:solidFill>
              <a:latin typeface="+mj-lt"/>
            </a:endParaRPr>
          </a:p>
          <a:p>
            <a:r>
              <a:rPr lang="vi-VN" sz="2000">
                <a:solidFill>
                  <a:schemeClr val="tx2"/>
                </a:solidFill>
                <a:latin typeface="+mj-lt"/>
              </a:rPr>
              <a:t>- Sa bàn, rối, nhân vật: Thỏ mẹ, Thỏ con, Bác Gấu, Bươm Bướm.</a:t>
            </a:r>
          </a:p>
          <a:p>
            <a:r>
              <a:rPr lang="vi-VN" sz="2000" smtClean="0">
                <a:solidFill>
                  <a:schemeClr val="tx2"/>
                </a:solidFill>
                <a:latin typeface="+mj-lt"/>
              </a:rPr>
              <a:t>- Nhạc </a:t>
            </a:r>
            <a:r>
              <a:rPr lang="vi-VN" sz="2000">
                <a:solidFill>
                  <a:schemeClr val="tx2"/>
                </a:solidFill>
                <a:latin typeface="+mj-lt"/>
              </a:rPr>
              <a:t>bài hát “ Trời nắng, trời mưa” “mẹ yêu không nào”</a:t>
            </a:r>
          </a:p>
          <a:p>
            <a:r>
              <a:rPr lang="vi-VN" sz="2000" b="1">
                <a:solidFill>
                  <a:schemeClr val="tx2"/>
                </a:solidFill>
                <a:latin typeface="+mj-lt"/>
              </a:rPr>
              <a:t>   2. Đồ dùng của trẻ:</a:t>
            </a:r>
            <a:endParaRPr lang="vi-VN" sz="2000">
              <a:solidFill>
                <a:schemeClr val="tx2"/>
              </a:solidFill>
              <a:latin typeface="+mj-lt"/>
            </a:endParaRPr>
          </a:p>
          <a:p>
            <a:r>
              <a:rPr lang="vi-VN" sz="2000">
                <a:solidFill>
                  <a:schemeClr val="tx2"/>
                </a:solidFill>
                <a:latin typeface="+mj-lt"/>
              </a:rPr>
              <a:t>-Mũ </a:t>
            </a:r>
            <a:r>
              <a:rPr lang="vi-VN" sz="2000" smtClean="0">
                <a:solidFill>
                  <a:schemeClr val="tx2"/>
                </a:solidFill>
                <a:latin typeface="+mj-lt"/>
              </a:rPr>
              <a:t> </a:t>
            </a:r>
            <a:r>
              <a:rPr lang="vi-VN" sz="2000">
                <a:solidFill>
                  <a:schemeClr val="tx2"/>
                </a:solidFill>
                <a:latin typeface="+mj-lt"/>
              </a:rPr>
              <a:t>hình thỏ</a:t>
            </a:r>
          </a:p>
          <a:p>
            <a:r>
              <a:rPr lang="vi-VN" sz="2000">
                <a:solidFill>
                  <a:schemeClr val="tx2"/>
                </a:solidFill>
                <a:latin typeface="+mj-lt"/>
              </a:rPr>
              <a:t>- Trang phục đầu tóc gọn gàng, phù hợp với thời tiết.</a:t>
            </a:r>
          </a:p>
          <a:p>
            <a:r>
              <a:rPr lang="vi-VN" sz="2000" b="1">
                <a:solidFill>
                  <a:schemeClr val="tx2"/>
                </a:solidFill>
                <a:latin typeface="+mj-lt"/>
              </a:rPr>
              <a:t>   3. Địa điểm</a:t>
            </a:r>
            <a:endParaRPr lang="vi-VN" sz="2000">
              <a:solidFill>
                <a:schemeClr val="tx2"/>
              </a:solidFill>
              <a:latin typeface="+mj-lt"/>
            </a:endParaRPr>
          </a:p>
          <a:p>
            <a:r>
              <a:rPr lang="vi-VN" sz="2000">
                <a:solidFill>
                  <a:schemeClr val="tx2"/>
                </a:solidFill>
                <a:latin typeface="+mj-lt"/>
              </a:rPr>
              <a:t>- Trẻ ngồi ghế, hình chữ U trong lớp học.</a:t>
            </a:r>
            <a:endParaRPr lang="vi-VN" sz="2000" b="0" i="0">
              <a:solidFill>
                <a:schemeClr val="tx2"/>
              </a:solidFill>
              <a:effectLst/>
              <a:latin typeface="+mj-lt"/>
            </a:endParaRPr>
          </a:p>
        </p:txBody>
      </p:sp>
    </p:spTree>
    <p:extLst>
      <p:ext uri="{BB962C8B-B14F-4D97-AF65-F5344CB8AC3E}">
        <p14:creationId xmlns:p14="http://schemas.microsoft.com/office/powerpoint/2010/main" val="4412706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Box 7"/>
          <p:cNvSpPr txBox="1">
            <a:spLocks noChangeArrowheads="1"/>
          </p:cNvSpPr>
          <p:nvPr/>
        </p:nvSpPr>
        <p:spPr bwMode="auto">
          <a:xfrm>
            <a:off x="1714500" y="2286000"/>
            <a:ext cx="5715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en-US" altLang="en-US" sz="3600" b="1" dirty="0" err="1" smtClean="0">
                <a:solidFill>
                  <a:schemeClr val="accent1">
                    <a:lumMod val="50000"/>
                  </a:schemeClr>
                </a:solidFill>
                <a:latin typeface="Times New Roman" pitchFamily="18" charset="0"/>
                <a:cs typeface="Times New Roman" pitchFamily="18" charset="0"/>
              </a:rPr>
              <a:t>Bài</a:t>
            </a:r>
            <a:r>
              <a:rPr lang="en-US" altLang="en-US" sz="3600" b="1" dirty="0" smtClean="0">
                <a:solidFill>
                  <a:schemeClr val="accent1">
                    <a:lumMod val="50000"/>
                  </a:schemeClr>
                </a:solidFill>
                <a:latin typeface="Times New Roman" pitchFamily="18" charset="0"/>
                <a:cs typeface="Times New Roman" pitchFamily="18" charset="0"/>
              </a:rPr>
              <a:t> </a:t>
            </a:r>
            <a:r>
              <a:rPr lang="en-US" altLang="en-US" sz="3600" b="1" dirty="0" err="1" smtClean="0">
                <a:solidFill>
                  <a:schemeClr val="accent1">
                    <a:lumMod val="50000"/>
                  </a:schemeClr>
                </a:solidFill>
                <a:latin typeface="Times New Roman" pitchFamily="18" charset="0"/>
                <a:cs typeface="Times New Roman" pitchFamily="18" charset="0"/>
              </a:rPr>
              <a:t>hát</a:t>
            </a:r>
            <a:endParaRPr lang="en-US" altLang="en-US" sz="3600" b="1" dirty="0" smtClean="0">
              <a:solidFill>
                <a:schemeClr val="accent1">
                  <a:lumMod val="50000"/>
                </a:schemeClr>
              </a:solidFill>
              <a:latin typeface="Times New Roman" pitchFamily="18" charset="0"/>
              <a:cs typeface="Times New Roman" pitchFamily="18" charset="0"/>
            </a:endParaRPr>
          </a:p>
          <a:p>
            <a:pPr algn="ctr">
              <a:defRPr/>
            </a:pPr>
            <a:r>
              <a:rPr lang="en-US" altLang="en-US" sz="3600" b="1" dirty="0" err="1" smtClean="0">
                <a:solidFill>
                  <a:schemeClr val="accent1">
                    <a:lumMod val="50000"/>
                  </a:schemeClr>
                </a:solidFill>
                <a:latin typeface="Times New Roman" pitchFamily="18" charset="0"/>
                <a:cs typeface="Times New Roman" pitchFamily="18" charset="0"/>
              </a:rPr>
              <a:t>Trời</a:t>
            </a:r>
            <a:r>
              <a:rPr lang="en-US" altLang="en-US" sz="3600" b="1" dirty="0" smtClean="0">
                <a:solidFill>
                  <a:schemeClr val="accent1">
                    <a:lumMod val="50000"/>
                  </a:schemeClr>
                </a:solidFill>
                <a:latin typeface="Times New Roman" pitchFamily="18" charset="0"/>
                <a:cs typeface="Times New Roman" pitchFamily="18" charset="0"/>
              </a:rPr>
              <a:t> </a:t>
            </a:r>
            <a:r>
              <a:rPr lang="en-US" altLang="en-US" sz="3600" b="1" dirty="0" err="1" smtClean="0">
                <a:solidFill>
                  <a:schemeClr val="accent1">
                    <a:lumMod val="50000"/>
                  </a:schemeClr>
                </a:solidFill>
                <a:latin typeface="Times New Roman" pitchFamily="18" charset="0"/>
                <a:cs typeface="Times New Roman" pitchFamily="18" charset="0"/>
              </a:rPr>
              <a:t>nắng</a:t>
            </a:r>
            <a:r>
              <a:rPr lang="en-US" altLang="en-US" sz="3600" b="1" dirty="0" smtClean="0">
                <a:solidFill>
                  <a:schemeClr val="accent1">
                    <a:lumMod val="50000"/>
                  </a:schemeClr>
                </a:solidFill>
                <a:latin typeface="Times New Roman" pitchFamily="18" charset="0"/>
                <a:cs typeface="Times New Roman" pitchFamily="18" charset="0"/>
              </a:rPr>
              <a:t> </a:t>
            </a:r>
            <a:r>
              <a:rPr lang="en-US" altLang="en-US" sz="3600" b="1" dirty="0" err="1" smtClean="0">
                <a:solidFill>
                  <a:schemeClr val="accent1">
                    <a:lumMod val="50000"/>
                  </a:schemeClr>
                </a:solidFill>
                <a:latin typeface="Times New Roman" pitchFamily="18" charset="0"/>
                <a:cs typeface="Times New Roman" pitchFamily="18" charset="0"/>
              </a:rPr>
              <a:t>trời</a:t>
            </a:r>
            <a:r>
              <a:rPr lang="en-US" altLang="en-US" sz="3600" b="1" dirty="0" smtClean="0">
                <a:solidFill>
                  <a:schemeClr val="accent1">
                    <a:lumMod val="50000"/>
                  </a:schemeClr>
                </a:solidFill>
                <a:latin typeface="Times New Roman" pitchFamily="18" charset="0"/>
                <a:cs typeface="Times New Roman" pitchFamily="18" charset="0"/>
              </a:rPr>
              <a:t> </a:t>
            </a:r>
            <a:r>
              <a:rPr lang="en-US" altLang="en-US" sz="3600" b="1" dirty="0" err="1" smtClean="0">
                <a:solidFill>
                  <a:schemeClr val="accent1">
                    <a:lumMod val="50000"/>
                  </a:schemeClr>
                </a:solidFill>
                <a:latin typeface="Times New Roman" pitchFamily="18" charset="0"/>
                <a:cs typeface="Times New Roman" pitchFamily="18" charset="0"/>
              </a:rPr>
              <a:t>mưa</a:t>
            </a:r>
            <a:endParaRPr lang="en-US" altLang="en-US" sz="3600" b="1" dirty="0" smtClean="0">
              <a:solidFill>
                <a:schemeClr val="accent1">
                  <a:lumMod val="50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70778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5" name="Picture 13" descr="Picture1"/>
          <p:cNvPicPr>
            <a:picLocks noChangeAspect="1" noChangeArrowheads="1"/>
          </p:cNvPicPr>
          <p:nvPr/>
        </p:nvPicPr>
        <p:blipFill>
          <a:blip r:embed="rId3">
            <a:lum bright="10000" contrast="-24000"/>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nh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 y="-26988"/>
            <a:ext cx="5064125" cy="62912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oCon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81000"/>
            <a:ext cx="4216400" cy="6477000"/>
          </a:xfrm>
          <a:prstGeom prst="rect">
            <a:avLst/>
          </a:prstGeom>
          <a:noFill/>
          <a:extLst>
            <a:ext uri="{909E8E84-426E-40DD-AFC4-6F175D3DCCD1}">
              <a14:hiddenFill xmlns:a14="http://schemas.microsoft.com/office/drawing/2010/main">
                <a:solidFill>
                  <a:srgbClr val="FFFFFF"/>
                </a:solidFill>
              </a14:hiddenFill>
            </a:ext>
          </a:extLst>
        </p:spPr>
      </p:pic>
      <p:sp>
        <p:nvSpPr>
          <p:cNvPr id="3078" name="Rectangle 6"/>
          <p:cNvSpPr>
            <a:spLocks noChangeArrowheads="1"/>
          </p:cNvSpPr>
          <p:nvPr/>
        </p:nvSpPr>
        <p:spPr bwMode="auto">
          <a:xfrm>
            <a:off x="7620000" y="1295400"/>
            <a:ext cx="3505200" cy="22860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088" name="Object 16"/>
          <p:cNvGraphicFramePr>
            <a:graphicFrameLocks noChangeAspect="1"/>
          </p:cNvGraphicFramePr>
          <p:nvPr>
            <p:extLst>
              <p:ext uri="{D42A27DB-BD31-4B8C-83A1-F6EECF244321}">
                <p14:modId xmlns:p14="http://schemas.microsoft.com/office/powerpoint/2010/main" val="3090876127"/>
              </p:ext>
            </p:extLst>
          </p:nvPr>
        </p:nvGraphicFramePr>
        <p:xfrm>
          <a:off x="5943600" y="3756025"/>
          <a:ext cx="1919288" cy="2644775"/>
        </p:xfrm>
        <a:graphic>
          <a:graphicData uri="http://schemas.openxmlformats.org/presentationml/2006/ole">
            <mc:AlternateContent xmlns:mc="http://schemas.openxmlformats.org/markup-compatibility/2006">
              <mc:Choice xmlns:v="urn:schemas-microsoft-com:vml" Requires="v">
                <p:oleObj spid="_x0000_s1094" r:id="rId6" imgW="2902680" imgH="3828240" progId="CorelDRAW.Graphic.13">
                  <p:embed/>
                </p:oleObj>
              </mc:Choice>
              <mc:Fallback>
                <p:oleObj r:id="rId6" imgW="2902680" imgH="3828240" progId="CorelDRAW.Graphic.1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756025"/>
                        <a:ext cx="1919288" cy="2644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9" name="Object 17"/>
          <p:cNvGraphicFramePr>
            <a:graphicFrameLocks noChangeAspect="1"/>
          </p:cNvGraphicFramePr>
          <p:nvPr>
            <p:extLst>
              <p:ext uri="{D42A27DB-BD31-4B8C-83A1-F6EECF244321}">
                <p14:modId xmlns:p14="http://schemas.microsoft.com/office/powerpoint/2010/main" val="1514274091"/>
              </p:ext>
            </p:extLst>
          </p:nvPr>
        </p:nvGraphicFramePr>
        <p:xfrm>
          <a:off x="6172200" y="2249487"/>
          <a:ext cx="2209800" cy="1738312"/>
        </p:xfrm>
        <a:graphic>
          <a:graphicData uri="http://schemas.openxmlformats.org/presentationml/2006/ole">
            <mc:AlternateContent xmlns:mc="http://schemas.openxmlformats.org/markup-compatibility/2006">
              <mc:Choice xmlns:v="urn:schemas-microsoft-com:vml" Requires="v">
                <p:oleObj spid="_x0000_s1095" r:id="rId8" imgW="3387240" imgH="2563560" progId="CorelDRAW.Graphic.13">
                  <p:embed/>
                </p:oleObj>
              </mc:Choice>
              <mc:Fallback>
                <p:oleObj r:id="rId8" imgW="3387240" imgH="2563560" progId="CorelDRAW.Graphic.1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2249487"/>
                        <a:ext cx="2209800" cy="1738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682035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1"/>
          <p:cNvPicPr>
            <a:picLocks noChangeAspect="1" noChangeArrowheads="1"/>
          </p:cNvPicPr>
          <p:nvPr/>
        </p:nvPicPr>
        <p:blipFill>
          <a:blip r:embed="rId3">
            <a:lum bright="10000" contrast="-24000"/>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nh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 y="-26988"/>
            <a:ext cx="5064125" cy="6291263"/>
          </a:xfrm>
          <a:prstGeom prst="rect">
            <a:avLst/>
          </a:prstGeom>
          <a:noFill/>
          <a:extLst>
            <a:ext uri="{909E8E84-426E-40DD-AFC4-6F175D3DCCD1}">
              <a14:hiddenFill xmlns:a14="http://schemas.microsoft.com/office/drawing/2010/main">
                <a:solidFill>
                  <a:srgbClr val="FFFFFF"/>
                </a:solidFill>
              </a14:hiddenFill>
            </a:ext>
          </a:extLst>
        </p:spPr>
      </p:pic>
      <p:sp>
        <p:nvSpPr>
          <p:cNvPr id="6149" name="Rectangle 5"/>
          <p:cNvSpPr>
            <a:spLocks noChangeArrowheads="1"/>
          </p:cNvSpPr>
          <p:nvPr/>
        </p:nvSpPr>
        <p:spPr bwMode="auto">
          <a:xfrm>
            <a:off x="7620000" y="1295400"/>
            <a:ext cx="3505200" cy="22860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151" name="Picture 7" descr="HinhTh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1865313" y="2286000"/>
            <a:ext cx="3762375" cy="53340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buom"/>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377663">
            <a:off x="5629275" y="2524125"/>
            <a:ext cx="175260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HinhTh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1828800" y="2286000"/>
            <a:ext cx="381000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buom"/>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487763">
            <a:off x="4486275" y="1304925"/>
            <a:ext cx="175260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6160" name="hoa my.mp3">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8458200" y="62484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939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237" fill="hold"/>
                                        <p:tgtEl>
                                          <p:spTgt spid="616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xit" presetSubtype="10" fill="hold" nodeType="clickEffect">
                                  <p:stCondLst>
                                    <p:cond delay="0"/>
                                  </p:stCondLst>
                                  <p:childTnLst>
                                    <p:animEffect transition="out" filter="blinds(horizontal)">
                                      <p:cBhvr>
                                        <p:cTn id="10" dur="500"/>
                                        <p:tgtEl>
                                          <p:spTgt spid="6156"/>
                                        </p:tgtEl>
                                      </p:cBhvr>
                                    </p:animEffect>
                                    <p:set>
                                      <p:cBhvr>
                                        <p:cTn id="11" dur="1" fill="hold">
                                          <p:stCondLst>
                                            <p:cond delay="499"/>
                                          </p:stCondLst>
                                        </p:cTn>
                                        <p:tgtEl>
                                          <p:spTgt spid="6156"/>
                                        </p:tgtEl>
                                        <p:attrNameLst>
                                          <p:attrName>style.visibility</p:attrName>
                                        </p:attrNameLst>
                                      </p:cBhvr>
                                      <p:to>
                                        <p:strVal val="hidden"/>
                                      </p:to>
                                    </p:set>
                                  </p:childTnLst>
                                </p:cTn>
                              </p:par>
                              <p:par>
                                <p:cTn id="12" presetID="3" presetClass="exit" presetSubtype="10" fill="hold" nodeType="withEffect">
                                  <p:stCondLst>
                                    <p:cond delay="0"/>
                                  </p:stCondLst>
                                  <p:childTnLst>
                                    <p:animEffect transition="out" filter="blinds(horizontal)">
                                      <p:cBhvr>
                                        <p:cTn id="13" dur="500"/>
                                        <p:tgtEl>
                                          <p:spTgt spid="6151"/>
                                        </p:tgtEl>
                                      </p:cBhvr>
                                    </p:animEffect>
                                    <p:set>
                                      <p:cBhvr>
                                        <p:cTn id="14" dur="1" fill="hold">
                                          <p:stCondLst>
                                            <p:cond delay="499"/>
                                          </p:stCondLst>
                                        </p:cTn>
                                        <p:tgtEl>
                                          <p:spTgt spid="6151"/>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0.00521 -0.08325 C 0.05017 -0.13899 0.09548 -0.19426 0.14375 -0.17414 C 0.19201 -0.15379 0.24149 0.00393 0.29496 0.03955 C 0.34826 0.07516 0.43177 0.04533 0.46423 0.03955 C 0.49687 0.03354 0.49323 0.01874 0.48958 0.00393 " pathEditMode="relative" rAng="0" ptsTypes="aaaaA">
                                      <p:cBhvr>
                                        <p:cTn id="18" dur="2000" fill="hold"/>
                                        <p:tgtEl>
                                          <p:spTgt spid="6158"/>
                                        </p:tgtEl>
                                        <p:attrNameLst>
                                          <p:attrName>ppt_x</p:attrName>
                                          <p:attrName>ppt_y</p:attrName>
                                        </p:attrNameLst>
                                      </p:cBhvr>
                                      <p:rCtr x="24583" y="2359"/>
                                    </p:animMotion>
                                  </p:childTnLst>
                                </p:cTn>
                              </p:par>
                              <p:par>
                                <p:cTn id="19" presetID="0" presetClass="path" presetSubtype="0" accel="50000" decel="50000" fill="hold" nodeType="withEffect">
                                  <p:stCondLst>
                                    <p:cond delay="0"/>
                                  </p:stCondLst>
                                  <p:childTnLst>
                                    <p:animMotion origin="layout" path="M 0.05 0.02755 C 0.11789 -0.00301 0.18629 -0.03333 0.25886 -0.02222 C 0.3316 -0.01111 0.40643 0.07523 0.48698 0.09468 C 0.56771 0.11412 0.69341 0.09792 0.74254 0.09468 C 0.79167 0.09144 0.78611 0.08334 0.78056 0.07523 " pathEditMode="relative" rAng="0" ptsTypes="aaaaA">
                                      <p:cBhvr>
                                        <p:cTn id="20" dur="2000" fill="hold"/>
                                        <p:tgtEl>
                                          <p:spTgt spid="6157"/>
                                        </p:tgtEl>
                                        <p:attrNameLst>
                                          <p:attrName>ppt_x</p:attrName>
                                          <p:attrName>ppt_y</p:attrName>
                                        </p:attrNameLst>
                                      </p:cBhvr>
                                      <p:rCtr x="37083" y="1273"/>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616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icture1"/>
          <p:cNvPicPr>
            <a:picLocks noChangeAspect="1" noChangeArrowheads="1"/>
          </p:cNvPicPr>
          <p:nvPr/>
        </p:nvPicPr>
        <p:blipFill>
          <a:blip r:embed="rId3">
            <a:lum bright="10000" contrast="-24000"/>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7172" name="Rectangle 4"/>
          <p:cNvSpPr>
            <a:spLocks noChangeArrowheads="1"/>
          </p:cNvSpPr>
          <p:nvPr/>
        </p:nvSpPr>
        <p:spPr bwMode="auto">
          <a:xfrm>
            <a:off x="7620000" y="1295400"/>
            <a:ext cx="3505200" cy="22860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173" name="Picture 5" descr="HinhTh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533400" y="1905000"/>
            <a:ext cx="3494088"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Animated-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219200"/>
            <a:ext cx="5133975" cy="733425"/>
          </a:xfrm>
          <a:prstGeom prst="rect">
            <a:avLst/>
          </a:prstGeom>
          <a:noFill/>
          <a:extLst>
            <a:ext uri="{909E8E84-426E-40DD-AFC4-6F175D3DCCD1}">
              <a14:hiddenFill xmlns:a14="http://schemas.microsoft.com/office/drawing/2010/main">
                <a:solidFill>
                  <a:srgbClr val="FFFFFF"/>
                </a:solidFill>
              </a14:hiddenFill>
            </a:ext>
          </a:extLst>
        </p:spPr>
      </p:pic>
      <p:grpSp>
        <p:nvGrpSpPr>
          <p:cNvPr id="7176" name="Group 8"/>
          <p:cNvGrpSpPr>
            <a:grpSpLocks/>
          </p:cNvGrpSpPr>
          <p:nvPr/>
        </p:nvGrpSpPr>
        <p:grpSpPr bwMode="auto">
          <a:xfrm>
            <a:off x="2362200" y="990600"/>
            <a:ext cx="6353175" cy="1571625"/>
            <a:chOff x="1392" y="624"/>
            <a:chExt cx="4002" cy="990"/>
          </a:xfrm>
        </p:grpSpPr>
        <p:pic>
          <p:nvPicPr>
            <p:cNvPr id="7177" name="Picture 9" descr="Animated-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60" y="1152"/>
              <a:ext cx="3234" cy="46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Animated-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92" y="624"/>
              <a:ext cx="3234" cy="462"/>
            </a:xfrm>
            <a:prstGeom prst="rect">
              <a:avLst/>
            </a:prstGeom>
            <a:noFill/>
            <a:extLst>
              <a:ext uri="{909E8E84-426E-40DD-AFC4-6F175D3DCCD1}">
                <a14:hiddenFill xmlns:a14="http://schemas.microsoft.com/office/drawing/2010/main">
                  <a:solidFill>
                    <a:srgbClr val="FFFFFF"/>
                  </a:solidFill>
                </a14:hiddenFill>
              </a:ext>
            </a:extLst>
          </p:spPr>
        </p:pic>
      </p:grpSp>
      <p:pic>
        <p:nvPicPr>
          <p:cNvPr id="7179" name="Picture 11" descr="buom"/>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5757863"/>
            <a:ext cx="1219200" cy="1100137"/>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buom"/>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404884">
            <a:off x="5731669" y="2497931"/>
            <a:ext cx="1219200" cy="1100138"/>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13" descr="buom"/>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56760">
            <a:off x="3352800" y="5757863"/>
            <a:ext cx="1219200" cy="1100137"/>
          </a:xfrm>
          <a:prstGeom prst="rect">
            <a:avLst/>
          </a:prstGeom>
          <a:noFill/>
          <a:extLst>
            <a:ext uri="{909E8E84-426E-40DD-AFC4-6F175D3DCCD1}">
              <a14:hiddenFill xmlns:a14="http://schemas.microsoft.com/office/drawing/2010/main">
                <a:solidFill>
                  <a:srgbClr val="FFFFFF"/>
                </a:solidFill>
              </a14:hiddenFill>
            </a:ext>
          </a:extLst>
        </p:spPr>
      </p:pic>
      <p:pic>
        <p:nvPicPr>
          <p:cNvPr id="7182" name="tieng chim 1.mp3">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8534400" y="64008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626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6177" fill="hold"/>
                                        <p:tgtEl>
                                          <p:spTgt spid="718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8.67362E-19 -5.56892E-6 C 0.04375 -0.08303 0.0875 -0.16606 0.12222 -0.19288 C 0.15694 -0.21971 0.18368 -0.18225 0.20885 -0.16097 C 0.23403 -0.13969 0.25451 -0.10246 0.27309 -0.06569 C 0.29167 -0.02891 0.29479 0.03538 0.32083 0.05966 C 0.34687 0.08394 0.40052 0.09551 0.42969 0.07955 C 0.45885 0.06359 0.49253 0.00022 0.49549 -0.03585 C 0.49844 -0.07193 0.44496 -0.10246 0.44774 -0.13715 C 0.45052 -0.17184 0.47604 -0.23706 0.5118 -0.24446 C 0.54757 -0.25186 0.61163 -0.18641 0.66267 -0.18086 C 0.71371 -0.17531 0.78576 -0.20468 0.81788 -0.21069 C 0.85 -0.2167 0.84184 -0.21416 0.85521 -0.2167 C 0.86858 -0.21925 0.85885 -0.22503 0.89844 -0.22665 C 0.93802 -0.22827 1.01528 -0.22757 1.09253 -0.22665 " pathEditMode="relative" ptsTypes="aaaaaaaaaaaaaA">
                                      <p:cBhvr>
                                        <p:cTn id="10" dur="5000" fill="hold"/>
                                        <p:tgtEl>
                                          <p:spTgt spid="717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718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2" descr="Thien_Nhien_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77" name="Picture 13" descr="Posted Image"/>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5562600"/>
            <a:ext cx="1638300" cy="895350"/>
          </a:xfrm>
          <a:prstGeom prst="rect">
            <a:avLst/>
          </a:prstGeom>
          <a:noFill/>
          <a:extLst>
            <a:ext uri="{909E8E84-426E-40DD-AFC4-6F175D3DCCD1}">
              <a14:hiddenFill xmlns:a14="http://schemas.microsoft.com/office/drawing/2010/main">
                <a:solidFill>
                  <a:srgbClr val="FFFFFF"/>
                </a:solidFill>
              </a14:hiddenFill>
            </a:ext>
          </a:extLst>
        </p:spPr>
      </p:pic>
      <p:pic>
        <p:nvPicPr>
          <p:cNvPr id="11279" name="Picture 15" descr="Posted Image"/>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5867400"/>
            <a:ext cx="809625" cy="720725"/>
          </a:xfrm>
          <a:prstGeom prst="rect">
            <a:avLst/>
          </a:prstGeom>
          <a:noFill/>
          <a:extLst>
            <a:ext uri="{909E8E84-426E-40DD-AFC4-6F175D3DCCD1}">
              <a14:hiddenFill xmlns:a14="http://schemas.microsoft.com/office/drawing/2010/main">
                <a:solidFill>
                  <a:srgbClr val="FFFFFF"/>
                </a:solidFill>
              </a14:hiddenFill>
            </a:ext>
          </a:extLst>
        </p:spPr>
      </p:pic>
      <p:pic>
        <p:nvPicPr>
          <p:cNvPr id="11281" name="Picture 17" descr="Posted Image"/>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6178550"/>
            <a:ext cx="762000" cy="679450"/>
          </a:xfrm>
          <a:prstGeom prst="rect">
            <a:avLst/>
          </a:prstGeom>
          <a:noFill/>
          <a:extLst>
            <a:ext uri="{909E8E84-426E-40DD-AFC4-6F175D3DCCD1}">
              <a14:hiddenFill xmlns:a14="http://schemas.microsoft.com/office/drawing/2010/main">
                <a:solidFill>
                  <a:srgbClr val="FFFFFF"/>
                </a:solidFill>
              </a14:hiddenFill>
            </a:ext>
          </a:extLst>
        </p:spPr>
      </p:pic>
      <p:pic>
        <p:nvPicPr>
          <p:cNvPr id="11283" name="Picture 19" descr="Posted Imag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572000"/>
            <a:ext cx="747713" cy="985838"/>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2209800"/>
            <a:ext cx="3462338" cy="38862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6" name="Picture 22" descr="HinhTh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H="1" flipV="1">
            <a:off x="8305800" y="2286000"/>
            <a:ext cx="38100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600" y="3886200"/>
            <a:ext cx="1752600" cy="27432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5" name="Picture 11"/>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6463" y="2409825"/>
            <a:ext cx="2057400" cy="22098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287" name="Group 23"/>
          <p:cNvGrpSpPr>
            <a:grpSpLocks/>
          </p:cNvGrpSpPr>
          <p:nvPr/>
        </p:nvGrpSpPr>
        <p:grpSpPr bwMode="auto">
          <a:xfrm flipH="1">
            <a:off x="2895600" y="0"/>
            <a:ext cx="5486400" cy="1724025"/>
            <a:chOff x="1392" y="624"/>
            <a:chExt cx="4002" cy="990"/>
          </a:xfrm>
        </p:grpSpPr>
        <p:pic>
          <p:nvPicPr>
            <p:cNvPr id="11288" name="Picture 24" descr="Animated-Butterfl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60" y="1152"/>
              <a:ext cx="3234" cy="462"/>
            </a:xfrm>
            <a:prstGeom prst="rect">
              <a:avLst/>
            </a:prstGeom>
            <a:noFill/>
            <a:extLst>
              <a:ext uri="{909E8E84-426E-40DD-AFC4-6F175D3DCCD1}">
                <a14:hiddenFill xmlns:a14="http://schemas.microsoft.com/office/drawing/2010/main">
                  <a:solidFill>
                    <a:srgbClr val="FFFFFF"/>
                  </a:solidFill>
                </a14:hiddenFill>
              </a:ext>
            </a:extLst>
          </p:spPr>
        </p:pic>
        <p:pic>
          <p:nvPicPr>
            <p:cNvPr id="11289" name="Picture 25" descr="Animated-Butterfl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392" y="624"/>
              <a:ext cx="3234" cy="462"/>
            </a:xfrm>
            <a:prstGeom prst="rect">
              <a:avLst/>
            </a:prstGeom>
            <a:noFill/>
            <a:extLst>
              <a:ext uri="{909E8E84-426E-40DD-AFC4-6F175D3DCCD1}">
                <a14:hiddenFill xmlns:a14="http://schemas.microsoft.com/office/drawing/2010/main">
                  <a:solidFill>
                    <a:srgbClr val="FFFFFF"/>
                  </a:solidFill>
                </a14:hiddenFill>
              </a:ext>
            </a:extLst>
          </p:spPr>
        </p:pic>
      </p:grpSp>
      <p:pic>
        <p:nvPicPr>
          <p:cNvPr id="11290" name="Picture 26" descr="than gau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44000" y="2362200"/>
            <a:ext cx="3662363"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1291" name="Picture 27" descr="dau gau"/>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53600" y="609600"/>
            <a:ext cx="2573338" cy="209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30234"/>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286"/>
                                        </p:tgtEl>
                                        <p:attrNameLst>
                                          <p:attrName>style.visibility</p:attrName>
                                        </p:attrNameLst>
                                      </p:cBhvr>
                                      <p:to>
                                        <p:strVal val="visible"/>
                                      </p:to>
                                    </p:set>
                                    <p:animEffect transition="in" filter="fade">
                                      <p:cBhvr>
                                        <p:cTn id="7" dur="2000"/>
                                        <p:tgtEl>
                                          <p:spTgt spid="112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6.11111E-6 6.51249E-6 C -0.06824 -0.07354 -0.13647 -0.14708 -0.18803 -0.145 C -0.23959 -0.14292 -0.2731 -0.00693 -0.30886 0.01203 C -0.34463 0.031 -0.37778 -0.02867 -0.40296 -0.03168 C -0.42813 -0.03468 -0.43126 -0.01757 -0.45956 -0.00578 C -0.48785 0.00602 -0.52414 0.0384 -0.5731 0.03978 C -0.62206 0.04117 -0.72327 0.00833 -0.75365 0.00209 " pathEditMode="relative" ptsTypes="aaaaaaA">
                                      <p:cBhvr>
                                        <p:cTn id="11" dur="2000" fill="hold"/>
                                        <p:tgtEl>
                                          <p:spTgt spid="11286"/>
                                        </p:tgtEl>
                                        <p:attrNameLst>
                                          <p:attrName>ppt_x</p:attrName>
                                          <p:attrName>ppt_y</p:attrName>
                                        </p:attrNameLst>
                                      </p:cBhvr>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xit" presetSubtype="26" fill="hold" nodeType="clickEffect">
                                  <p:stCondLst>
                                    <p:cond delay="0"/>
                                  </p:stCondLst>
                                  <p:childTnLst>
                                    <p:animEffect transition="out" filter="barn(inHorizontal)">
                                      <p:cBhvr>
                                        <p:cTn id="15" dur="500"/>
                                        <p:tgtEl>
                                          <p:spTgt spid="11286"/>
                                        </p:tgtEl>
                                      </p:cBhvr>
                                    </p:animEffect>
                                    <p:set>
                                      <p:cBhvr>
                                        <p:cTn id="16" dur="1" fill="hold">
                                          <p:stCondLst>
                                            <p:cond delay="499"/>
                                          </p:stCondLst>
                                        </p:cTn>
                                        <p:tgtEl>
                                          <p:spTgt spid="11286"/>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11275"/>
                                        </p:tgtEl>
                                        <p:attrNameLst>
                                          <p:attrName>style.visibility</p:attrName>
                                        </p:attrNameLst>
                                      </p:cBhvr>
                                      <p:to>
                                        <p:strVal val="visible"/>
                                      </p:to>
                                    </p:set>
                                    <p:animEffect transition="in" filter="box(in)">
                                      <p:cBhvr>
                                        <p:cTn id="21" dur="500"/>
                                        <p:tgtEl>
                                          <p:spTgt spid="11275"/>
                                        </p:tgtEl>
                                      </p:cBhvr>
                                    </p:animEffect>
                                  </p:childTnLst>
                                </p:cTn>
                              </p:par>
                              <p:par>
                                <p:cTn id="22" presetID="4" presetClass="entr" presetSubtype="16" fill="hold" nodeType="withEffect">
                                  <p:stCondLst>
                                    <p:cond delay="0"/>
                                  </p:stCondLst>
                                  <p:childTnLst>
                                    <p:set>
                                      <p:cBhvr>
                                        <p:cTn id="23" dur="1" fill="hold">
                                          <p:stCondLst>
                                            <p:cond delay="0"/>
                                          </p:stCondLst>
                                        </p:cTn>
                                        <p:tgtEl>
                                          <p:spTgt spid="11274"/>
                                        </p:tgtEl>
                                        <p:attrNameLst>
                                          <p:attrName>style.visibility</p:attrName>
                                        </p:attrNameLst>
                                      </p:cBhvr>
                                      <p:to>
                                        <p:strVal val="visible"/>
                                      </p:to>
                                    </p:set>
                                    <p:animEffect transition="in" filter="box(in)">
                                      <p:cBhvr>
                                        <p:cTn id="24" dur="500"/>
                                        <p:tgtEl>
                                          <p:spTgt spid="112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0" presetClass="path" presetSubtype="0" accel="50000" decel="50000" fill="hold" nodeType="clickEffect">
                                  <p:stCondLst>
                                    <p:cond delay="0"/>
                                  </p:stCondLst>
                                  <p:childTnLst>
                                    <p:animMotion origin="layout" path="M -0.00226 0.04602 C 0.0007 0.03538 0.00417 0.02474 0.00504 0.02428 C 0.0059 0.02382 0.00139 0.04278 0.00243 0.04301 C 0.00365 0.04301 0.01042 0.02636 0.01215 0.0252 C 0.01389 0.02405 0.01233 0.03561 0.01215 0.03561 C 0.01181 0.03538 0.01076 0.02405 0.0099 0.02428 C 0.00903 0.02428 0.00816 0.03561 0.00729 0.03607 C 0.00642 0.03654 0.00608 0.02752 0.00504 0.02659 C 0.00382 0.0259 0.0007 0.03075 -8.33333E-7 0.03122 " pathEditMode="relative" rAng="0" ptsTypes="aaaaaaaaA">
                                      <p:cBhvr>
                                        <p:cTn id="28" dur="5000" fill="hold"/>
                                        <p:tgtEl>
                                          <p:spTgt spid="11275"/>
                                        </p:tgtEl>
                                        <p:attrNameLst>
                                          <p:attrName>ppt_x</p:attrName>
                                          <p:attrName>ppt_y</p:attrName>
                                        </p:attrNameLst>
                                      </p:cBhvr>
                                      <p:rCtr x="799" y="-1110"/>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0" presetClass="path" presetSubtype="0" accel="50000" decel="50000" fill="hold" nodeType="clickEffect">
                                  <p:stCondLst>
                                    <p:cond delay="0"/>
                                  </p:stCondLst>
                                  <p:childTnLst>
                                    <p:animMotion origin="layout" path="M 0 0 C -0.04045 -0.03678 -0.08073 -0.07355 -0.11458 -0.08812 C -0.14844 -0.10269 -0.17726 -0.10269 -0.20295 -0.08812 C -0.22865 -0.07355 -0.24757 -0.01851 -0.2691 0 C -0.29062 0.0185 -0.3026 0.01873 -0.33177 0.02243 C -0.36094 0.02613 -0.42101 0.01873 -0.44462 0.02243 C -0.46823 0.02613 -0.46823 0.04116 -0.47378 0.04486 " pathEditMode="relative" ptsTypes="aaaaaaA">
                                      <p:cBhvr>
                                        <p:cTn id="32" dur="2000" fill="hold"/>
                                        <p:tgtEl>
                                          <p:spTgt spid="11291"/>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 0 C -0.04045 -0.03678 -0.08073 -0.07355 -0.11458 -0.08812 C -0.14844 -0.10269 -0.17726 -0.10269 -0.20295 -0.08812 C -0.22865 -0.07355 -0.24757 -0.01851 -0.2691 0 C -0.29062 0.0185 -0.3026 0.01873 -0.33177 0.02243 C -0.36094 0.02613 -0.42101 0.01873 -0.44462 0.02243 C -0.46823 0.02613 -0.46823 0.04116 -0.47378 0.04486 " pathEditMode="relative" ptsTypes="aaaaaaA">
                                      <p:cBhvr>
                                        <p:cTn id="34" dur="2000" fill="hold"/>
                                        <p:tgtEl>
                                          <p:spTgt spid="1129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icture1"/>
          <p:cNvPicPr>
            <a:picLocks noChangeAspect="1" noChangeArrowheads="1"/>
          </p:cNvPicPr>
          <p:nvPr/>
        </p:nvPicPr>
        <p:blipFill>
          <a:blip r:embed="rId3">
            <a:lum bright="10000" contrast="-24000"/>
            <a:extLst>
              <a:ext uri="{28A0092B-C50C-407E-A947-70E740481C1C}">
                <a14:useLocalDpi xmlns:a14="http://schemas.microsoft.com/office/drawing/2010/main" val="0"/>
              </a:ext>
            </a:extLst>
          </a:blip>
          <a:srcRect/>
          <a:stretch>
            <a:fillRect/>
          </a:stretch>
        </p:blipFill>
        <p:spPr bwMode="auto">
          <a:xfrm>
            <a:off x="52388" y="0"/>
            <a:ext cx="9091612" cy="6854825"/>
          </a:xfrm>
          <a:prstGeom prst="rect">
            <a:avLst/>
          </a:prstGeom>
          <a:noFill/>
          <a:extLst>
            <a:ext uri="{909E8E84-426E-40DD-AFC4-6F175D3DCCD1}">
              <a14:hiddenFill xmlns:a14="http://schemas.microsoft.com/office/drawing/2010/main">
                <a:solidFill>
                  <a:srgbClr val="FFFFFF"/>
                </a:solidFill>
              </a14:hiddenFill>
            </a:ext>
          </a:extLst>
        </p:spPr>
      </p:pic>
      <p:sp>
        <p:nvSpPr>
          <p:cNvPr id="8196" name="Rectangle 4"/>
          <p:cNvSpPr>
            <a:spLocks noChangeArrowheads="1"/>
          </p:cNvSpPr>
          <p:nvPr/>
        </p:nvSpPr>
        <p:spPr bwMode="auto">
          <a:xfrm>
            <a:off x="7620000" y="1295400"/>
            <a:ext cx="3505200" cy="22860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198" name="Picture 6" descr="buo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4377663">
            <a:off x="6162675" y="2143125"/>
            <a:ext cx="1752600" cy="1581150"/>
          </a:xfrm>
          <a:prstGeom prst="rect">
            <a:avLst/>
          </a:prstGeom>
          <a:noFill/>
          <a:extLst>
            <a:ext uri="{909E8E84-426E-40DD-AFC4-6F175D3DCCD1}">
              <a14:hiddenFill xmlns:a14="http://schemas.microsoft.com/office/drawing/2010/main">
                <a:solidFill>
                  <a:srgbClr val="FFFFFF"/>
                </a:solidFill>
              </a14:hiddenFill>
            </a:ext>
          </a:extLst>
        </p:spPr>
      </p:pic>
      <p:grpSp>
        <p:nvGrpSpPr>
          <p:cNvPr id="8199" name="Group 7"/>
          <p:cNvGrpSpPr>
            <a:grpSpLocks/>
          </p:cNvGrpSpPr>
          <p:nvPr/>
        </p:nvGrpSpPr>
        <p:grpSpPr bwMode="auto">
          <a:xfrm>
            <a:off x="2286000" y="914400"/>
            <a:ext cx="6353175" cy="1571625"/>
            <a:chOff x="1392" y="624"/>
            <a:chExt cx="4002" cy="990"/>
          </a:xfrm>
        </p:grpSpPr>
        <p:pic>
          <p:nvPicPr>
            <p:cNvPr id="8200" name="Picture 8" descr="Animated-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60" y="1152"/>
              <a:ext cx="3234" cy="462"/>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Animated-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92" y="624"/>
              <a:ext cx="3234" cy="462"/>
            </a:xfrm>
            <a:prstGeom prst="rect">
              <a:avLst/>
            </a:prstGeom>
            <a:noFill/>
            <a:extLst>
              <a:ext uri="{909E8E84-426E-40DD-AFC4-6F175D3DCCD1}">
                <a14:hiddenFill xmlns:a14="http://schemas.microsoft.com/office/drawing/2010/main">
                  <a:solidFill>
                    <a:srgbClr val="FFFFFF"/>
                  </a:solidFill>
                </a14:hiddenFill>
              </a:ext>
            </a:extLst>
          </p:spPr>
        </p:pic>
      </p:grpSp>
      <p:pic>
        <p:nvPicPr>
          <p:cNvPr id="8213" name="Picture 21" descr="HinhTh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H="1" flipV="1">
            <a:off x="3124200" y="1371600"/>
            <a:ext cx="3863975" cy="5181600"/>
          </a:xfrm>
          <a:prstGeom prst="rect">
            <a:avLst/>
          </a:prstGeom>
          <a:noFill/>
          <a:extLst>
            <a:ext uri="{909E8E84-426E-40DD-AFC4-6F175D3DCCD1}">
              <a14:hiddenFill xmlns:a14="http://schemas.microsoft.com/office/drawing/2010/main">
                <a:solidFill>
                  <a:srgbClr val="FFFFFF"/>
                </a:solidFill>
              </a14:hiddenFill>
            </a:ext>
          </a:extLst>
        </p:spPr>
      </p:pic>
      <p:pic>
        <p:nvPicPr>
          <p:cNvPr id="8214" name="Picture 22" descr="than gau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2773363"/>
            <a:ext cx="3903663" cy="4084637"/>
          </a:xfrm>
          <a:prstGeom prst="rect">
            <a:avLst/>
          </a:prstGeom>
          <a:noFill/>
          <a:extLst>
            <a:ext uri="{909E8E84-426E-40DD-AFC4-6F175D3DCCD1}">
              <a14:hiddenFill xmlns:a14="http://schemas.microsoft.com/office/drawing/2010/main">
                <a:solidFill>
                  <a:srgbClr val="FFFFFF"/>
                </a:solidFill>
              </a14:hiddenFill>
            </a:ext>
          </a:extLst>
        </p:spPr>
      </p:pic>
      <p:pic>
        <p:nvPicPr>
          <p:cNvPr id="8211" name="Picture 19" descr="dau ga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1066800"/>
            <a:ext cx="2743200" cy="2243138"/>
          </a:xfrm>
          <a:prstGeom prst="rect">
            <a:avLst/>
          </a:prstGeom>
          <a:noFill/>
          <a:extLst>
            <a:ext uri="{909E8E84-426E-40DD-AFC4-6F175D3DCCD1}">
              <a14:hiddenFill xmlns:a14="http://schemas.microsoft.com/office/drawing/2010/main">
                <a:solidFill>
                  <a:srgbClr val="FFFFFF"/>
                </a:solidFill>
              </a14:hiddenFill>
            </a:ext>
          </a:extLst>
        </p:spPr>
      </p:pic>
      <p:pic>
        <p:nvPicPr>
          <p:cNvPr id="8217" name="nhac khong loi.mp3">
            <a:hlinkClick r:id="" action="ppaction://media"/>
          </p:cNvPr>
          <p:cNvPicPr>
            <a:picLocks noRot="1" noChangeAspect="1" noChangeArrowheads="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529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6064" fill="hold"/>
                                        <p:tgtEl>
                                          <p:spTgt spid="8217"/>
                                        </p:tgtEl>
                                      </p:cBhvr>
                                    </p:cmd>
                                  </p:childTnLst>
                                </p:cTn>
                              </p:par>
                              <p:par>
                                <p:cTn id="7" presetID="10" presetClass="entr" presetSubtype="0" repeatCount="indefinite" fill="hold" nodeType="withEffect">
                                  <p:stCondLst>
                                    <p:cond delay="0"/>
                                  </p:stCondLst>
                                  <p:childTnLst>
                                    <p:set>
                                      <p:cBhvr>
                                        <p:cTn id="8" dur="1" fill="hold">
                                          <p:stCondLst>
                                            <p:cond delay="0"/>
                                          </p:stCondLst>
                                        </p:cTn>
                                        <p:tgtEl>
                                          <p:spTgt spid="8199"/>
                                        </p:tgtEl>
                                        <p:attrNameLst>
                                          <p:attrName>style.visibility</p:attrName>
                                        </p:attrNameLst>
                                      </p:cBhvr>
                                      <p:to>
                                        <p:strVal val="visible"/>
                                      </p:to>
                                    </p:set>
                                    <p:animEffect transition="in" filter="fade">
                                      <p:cBhvr>
                                        <p:cTn id="9" dur="3000"/>
                                        <p:tgtEl>
                                          <p:spTgt spid="819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0" presetClass="path" presetSubtype="0" accel="50000" decel="50000" fill="hold" nodeType="clickEffect">
                                  <p:stCondLst>
                                    <p:cond delay="0"/>
                                  </p:stCondLst>
                                  <p:childTnLst>
                                    <p:animMotion origin="layout" path="M 3.88889E-6 -0.01064 C -0.13941 -0.00856 -0.27865 -0.00624 -0.36025 -0.01064 C -0.44184 -0.0148 -0.44775 -0.03585 -0.48976 -0.03608 C -0.5316 -0.03631 -0.55712 -0.01596 -0.61198 -0.01203 C -0.66684 -0.00809 -0.78403 -0.01249 -0.81841 -0.01203 " pathEditMode="relative" rAng="0" ptsTypes="aaaaA">
                                      <p:cBhvr>
                                        <p:cTn id="13" dur="5000" fill="hold"/>
                                        <p:tgtEl>
                                          <p:spTgt spid="8211"/>
                                        </p:tgtEl>
                                        <p:attrNameLst>
                                          <p:attrName>ppt_x</p:attrName>
                                          <p:attrName>ppt_y</p:attrName>
                                        </p:attrNameLst>
                                      </p:cBhvr>
                                      <p:rCtr x="-40920" y="-1064"/>
                                    </p:animMotion>
                                  </p:childTnLst>
                                </p:cTn>
                              </p:par>
                              <p:par>
                                <p:cTn id="14" presetID="0" presetClass="path" presetSubtype="0" accel="50000" decel="50000" fill="hold" nodeType="withEffect">
                                  <p:stCondLst>
                                    <p:cond delay="0"/>
                                  </p:stCondLst>
                                  <p:childTnLst>
                                    <p:animMotion origin="layout" path="M -1.38889E-6 0.00185 C -0.14427 0.00509 -0.28837 0.00833 -0.37274 0.00185 C -0.45712 -0.00439 -0.46337 -0.03538 -0.5066 -0.03584 C -0.55 -0.0363 -0.57639 -0.00624 -0.63316 -0.00023 C -0.68993 0.00555 -0.81111 -0.00092 -0.8467 -0.00023 " pathEditMode="relative" rAng="0" ptsTypes="aaaaA">
                                      <p:cBhvr>
                                        <p:cTn id="15" dur="5000" fill="hold"/>
                                        <p:tgtEl>
                                          <p:spTgt spid="8214"/>
                                        </p:tgtEl>
                                        <p:attrNameLst>
                                          <p:attrName>ppt_x</p:attrName>
                                          <p:attrName>ppt_y</p:attrName>
                                        </p:attrNameLst>
                                      </p:cBhvr>
                                      <p:rCtr x="-42344" y="-1596"/>
                                    </p:animMotion>
                                  </p:childTnLst>
                                </p:cTn>
                              </p:par>
                              <p:par>
                                <p:cTn id="16" presetID="0" presetClass="path" presetSubtype="0" accel="50000" decel="50000" fill="hold" nodeType="withEffect">
                                  <p:stCondLst>
                                    <p:cond delay="0"/>
                                  </p:stCondLst>
                                  <p:childTnLst>
                                    <p:animMotion origin="layout" path="M -1.38889E-6 -2.46068E-6 C -0.12118 0.00301 -0.24219 0.00602 -0.31302 -2.46068E-6 C -0.38403 -0.00601 -0.38923 -0.03538 -0.42569 -0.03584 C -0.46198 -0.03631 -0.4842 -0.00763 -0.53194 -0.00208 C -0.57951 0.00347 -0.68125 -0.00254 -0.71128 -0.00208 " pathEditMode="relative" rAng="0" ptsTypes="aaaaA">
                                      <p:cBhvr>
                                        <p:cTn id="17" dur="5000" fill="hold"/>
                                        <p:tgtEl>
                                          <p:spTgt spid="8213"/>
                                        </p:tgtEl>
                                        <p:attrNameLst>
                                          <p:attrName>ppt_x</p:attrName>
                                          <p:attrName>ppt_y</p:attrName>
                                        </p:attrNameLst>
                                      </p:cBhvr>
                                      <p:rCtr x="-35573" y="-1526"/>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821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bìa"/>
  <p:tag name="ISPRING_SLIDE_INDENT_LEVEL" val="0"/>
  <p:tag name="GENSWF_ADVANCE_TIME" val="20.011"/>
  <p:tag name="ISPRING_CUSTOM_TIMING_USED" val="1"/>
  <p:tag name="ISPRING_SLIDE_ID_2" val="{6F51B43B-3B94-4A13-8672-B3BCD80DD06E}"/>
</p:tagLst>
</file>

<file path=ppt/tags/tag2.xml><?xml version="1.0" encoding="utf-8"?>
<p:tagLst xmlns:a="http://schemas.openxmlformats.org/drawingml/2006/main" xmlns:r="http://schemas.openxmlformats.org/officeDocument/2006/relationships" xmlns:p="http://schemas.openxmlformats.org/presentationml/2006/main">
  <p:tag name="GENSWF_SLIDE_TITLE" val="Ổn định tổ chức"/>
  <p:tag name="ISPRING_SLIDE_INDENT_LEVEL" val="0"/>
  <p:tag name="ISPRING_CUSTOM_TIMING_USED" val="1"/>
  <p:tag name="GENSWF_ADVANCE_TIME" val="27.98"/>
  <p:tag name="ISPRING_SLIDE_ID_2" val="{255BAF17-94A8-4DA1-984D-FBD5A6FECD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TotalTime>
  <Words>142</Words>
  <Application>Microsoft Office PowerPoint</Application>
  <PresentationFormat>On-screen Show (4:3)</PresentationFormat>
  <Paragraphs>43</Paragraphs>
  <Slides>19</Slides>
  <Notes>2</Notes>
  <HiddenSlides>0</HiddenSlides>
  <MMClips>3</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4" baseType="lpstr">
      <vt:lpstr>Arial</vt:lpstr>
      <vt:lpstr>Calibri</vt:lpstr>
      <vt:lpstr>Times New Roman</vt:lpstr>
      <vt:lpstr>Office Theme</vt:lpstr>
      <vt:lpstr>CorelDRAW.Graphic.13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A333</cp:lastModifiedBy>
  <cp:revision>37</cp:revision>
  <dcterms:created xsi:type="dcterms:W3CDTF">2018-10-24T15:09:32Z</dcterms:created>
  <dcterms:modified xsi:type="dcterms:W3CDTF">2024-12-11T05:28:57Z</dcterms:modified>
</cp:coreProperties>
</file>