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4"/>
  </p:notesMasterIdLst>
  <p:sldIdLst>
    <p:sldId id="257" r:id="rId3"/>
    <p:sldId id="259" r:id="rId4"/>
    <p:sldId id="271" r:id="rId5"/>
    <p:sldId id="272" r:id="rId6"/>
    <p:sldId id="273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660"/>
  </p:normalViewPr>
  <p:slideViewPr>
    <p:cSldViewPr snapToGrid="0">
      <p:cViewPr varScale="1">
        <p:scale>
          <a:sx n="63" d="100"/>
          <a:sy n="63" d="100"/>
        </p:scale>
        <p:origin x="90" y="3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12/11/2024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12/11/2024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12/11/2024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12/11/2024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12/11/2024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12/11/2024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54F591-5CC5-479C-A731-0A61C4097BBB}"/>
              </a:ext>
            </a:extLst>
          </p:cNvPr>
          <p:cNvSpPr txBox="1"/>
          <p:nvPr/>
        </p:nvSpPr>
        <p:spPr>
          <a:xfrm>
            <a:off x="3181351" y="121950"/>
            <a:ext cx="6029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0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SỮA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65566F-E76B-4B8D-AE0A-63F8458033BE}"/>
              </a:ext>
            </a:extLst>
          </p:cNvPr>
          <p:cNvSpPr txBox="1"/>
          <p:nvPr/>
        </p:nvSpPr>
        <p:spPr>
          <a:xfrm>
            <a:off x="3257551" y="2156149"/>
            <a:ext cx="7038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THẨM MỸ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0AE9DD-3FDB-4D89-B134-019854FEEAC8}"/>
              </a:ext>
            </a:extLst>
          </p:cNvPr>
          <p:cNvSpPr txBox="1"/>
          <p:nvPr/>
        </p:nvSpPr>
        <p:spPr>
          <a:xfrm>
            <a:off x="935830" y="3778522"/>
            <a:ext cx="7586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“Di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3CE88E-29F4-4CC1-A6CF-2593962EEEBF}"/>
              </a:ext>
            </a:extLst>
          </p:cNvPr>
          <p:cNvSpPr txBox="1"/>
          <p:nvPr/>
        </p:nvSpPr>
        <p:spPr>
          <a:xfrm>
            <a:off x="1885950" y="4311048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(24-36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6FC2B6-DCAE-492A-BC23-7342271E6262}"/>
              </a:ext>
            </a:extLst>
          </p:cNvPr>
          <p:cNvSpPr txBox="1"/>
          <p:nvPr/>
        </p:nvSpPr>
        <p:spPr>
          <a:xfrm>
            <a:off x="2371761" y="4730080"/>
            <a:ext cx="6029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b="1" smtClean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Vân Anh</a:t>
            </a:r>
            <a:endParaRPr lang="en-US" sz="24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6F9FBF-CF59-40C9-9EE1-2ACF4661D4EE}"/>
              </a:ext>
            </a:extLst>
          </p:cNvPr>
          <p:cNvSpPr txBox="1"/>
          <p:nvPr/>
        </p:nvSpPr>
        <p:spPr>
          <a:xfrm>
            <a:off x="4260055" y="2713262"/>
            <a:ext cx="46767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TẠO HÌNH</a:t>
            </a:r>
          </a:p>
        </p:txBody>
      </p:sp>
    </p:spTree>
    <p:extLst>
      <p:ext uri="{BB962C8B-B14F-4D97-AF65-F5344CB8AC3E}">
        <p14:creationId xmlns:p14="http://schemas.microsoft.com/office/powerpoint/2010/main" val="17108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fill="hold" grpId="0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8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9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0" nodeType="withEffect">
                                  <p:stCondLst>
                                    <p:cond delay="4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4" dur="2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4" presetClass="emph" presetSubtype="0" fill="hold" grpId="0" nodeType="withEffect">
                                  <p:stCondLst>
                                    <p:cond delay="6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0" dur="2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1" dur="1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2" dur="1125" fill="hold">
                                          <p:stCondLst>
                                            <p:cond delay="1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125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4" dur="1125" fill="hold">
                                          <p:stCondLst>
                                            <p:cond delay="3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7" grpId="0"/>
      <p:bldP spid="8" grpId="0"/>
      <p:bldP spid="9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0458"/>
                </p14:media>
              </p:ext>
            </p:extLst>
          </p:nvPr>
        </p:nvPicPr>
        <p:blipFill rotWithShape="1">
          <a:blip r:embed="rId4"/>
          <a:srcRect t="6608" b="5130"/>
          <a:stretch/>
        </p:blipFill>
        <p:spPr>
          <a:xfrm>
            <a:off x="2669698" y="1465905"/>
            <a:ext cx="6852624" cy="413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14:flythrough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440044" y="2524563"/>
            <a:ext cx="7038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TRẺ</a:t>
            </a:r>
          </a:p>
          <a:p>
            <a:pPr algn="ctr"/>
            <a:r>
              <a:rPr lang="en-US" sz="4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 THỰC HIỆN</a:t>
            </a:r>
          </a:p>
        </p:txBody>
      </p:sp>
    </p:spTree>
    <p:extLst>
      <p:ext uri="{BB962C8B-B14F-4D97-AF65-F5344CB8AC3E}">
        <p14:creationId xmlns:p14="http://schemas.microsoft.com/office/powerpoint/2010/main" val="198232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0">
        <p14:shred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08333E-6 -3.33333E-6 L -2.08333E-6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8047541520070370860">
            <a:hlinkClick r:id="" action="ppaction://media"/>
            <a:extLst>
              <a:ext uri="{FF2B5EF4-FFF2-40B4-BE49-F238E27FC236}">
                <a16:creationId xmlns:a16="http://schemas.microsoft.com/office/drawing/2014/main" id="{29167B01-4801-43B1-AC0C-486B1312F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1923409" cy="6706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7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4BB8F-3B66-43E1-B777-0BA96D424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4" y="1552575"/>
            <a:ext cx="7038975" cy="43053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3157546" y="604531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</a:t>
            </a:r>
          </a:p>
        </p:txBody>
      </p:sp>
    </p:spTree>
    <p:extLst>
      <p:ext uri="{BB962C8B-B14F-4D97-AF65-F5344CB8AC3E}">
        <p14:creationId xmlns:p14="http://schemas.microsoft.com/office/powerpoint/2010/main" val="271407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5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4C6A36-CF42-49A2-AFC3-0DDB3CFEC43D}"/>
              </a:ext>
            </a:extLst>
          </p:cNvPr>
          <p:cNvSpPr txBox="1"/>
          <p:nvPr/>
        </p:nvSpPr>
        <p:spPr>
          <a:xfrm>
            <a:off x="2243146" y="5213786"/>
            <a:ext cx="70389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xăm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xúi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tót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9D75C9-D91A-42B5-8228-3B5B22316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1337374"/>
            <a:ext cx="6619875" cy="3691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7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12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" t="1792" b="4875"/>
          <a:stretch/>
        </p:blipFill>
        <p:spPr>
          <a:xfrm>
            <a:off x="1849503" y="806764"/>
            <a:ext cx="8429776" cy="58642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2" y="219637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ổ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rơm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301125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1 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93966.3333"/>
                </p14:media>
              </p:ext>
            </p:extLst>
          </p:nvPr>
        </p:nvPicPr>
        <p:blipFill rotWithShape="1">
          <a:blip r:embed="rId4"/>
          <a:srcRect t="2643" b="3404"/>
          <a:stretch/>
        </p:blipFill>
        <p:spPr>
          <a:xfrm>
            <a:off x="2450299" y="1624084"/>
            <a:ext cx="7291421" cy="46811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CD8074-7BB5-47CB-AC31-3CC5AB8368A1}"/>
              </a:ext>
            </a:extLst>
          </p:cNvPr>
          <p:cNvSpPr txBox="1"/>
          <p:nvPr/>
        </p:nvSpPr>
        <p:spPr>
          <a:xfrm>
            <a:off x="2576521" y="412573"/>
            <a:ext cx="7038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0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74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0">
        <p14:vortex dir="r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1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4.07407E-6 L 0 -0.07222 " pathEditMode="relative" rAng="0" ptsTypes="AA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218" y="0"/>
            <a:ext cx="9567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146223"/>
      </p:ext>
    </p:extLst>
  </p:cSld>
  <p:clrMapOvr>
    <a:masterClrMapping/>
  </p:clrMapOvr>
  <p:transition spd="slow" advClick="0" advTm="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554198">
            <a:off x="8802192" y="2048644"/>
            <a:ext cx="30480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8" b="4279"/>
          <a:stretch/>
        </p:blipFill>
        <p:spPr>
          <a:xfrm>
            <a:off x="820334" y="610845"/>
            <a:ext cx="8450480" cy="592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879185"/>
      </p:ext>
    </p:extLst>
  </p:cSld>
  <p:clrMapOvr>
    <a:masterClrMapping/>
  </p:clrMapOvr>
  <p:transition spd="slow" advClick="0" advTm="0">
    <p:fade/>
  </p:transition>
</p:sld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36CCA3C8-FB70-425A-B14B-971518CD6F9B}" vid="{79AB96CF-892F-4ED8-95E7-AFCB2B327C5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6CCA3C8-FB70-425A-B14B-971518CD6F9B}" vid="{8B8E1547-395E-4517-8FD5-2495E28BE1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66</TotalTime>
  <Words>122</Words>
  <Application>Microsoft Office PowerPoint</Application>
  <PresentationFormat>Widescreen</PresentationFormat>
  <Paragraphs>21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A3.OpenSansBold-San</vt:lpstr>
      <vt:lpstr>A3.OpenSans-San</vt:lpstr>
      <vt:lpstr>Arial</vt:lpstr>
      <vt:lpstr>Calibri</vt:lpstr>
      <vt:lpstr>Calibri Light</vt:lpstr>
      <vt:lpstr>Times New Roman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</dc:creator>
  <cp:lastModifiedBy>A333</cp:lastModifiedBy>
  <cp:revision>8</cp:revision>
  <dcterms:created xsi:type="dcterms:W3CDTF">2021-12-02T19:20:01Z</dcterms:created>
  <dcterms:modified xsi:type="dcterms:W3CDTF">2024-12-11T05:34:42Z</dcterms:modified>
</cp:coreProperties>
</file>