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63" r:id="rId3"/>
    <p:sldId id="264" r:id="rId4"/>
    <p:sldId id="273" r:id="rId5"/>
    <p:sldId id="274" r:id="rId6"/>
    <p:sldId id="275" r:id="rId7"/>
    <p:sldId id="276" r:id="rId8"/>
    <p:sldId id="277" r:id="rId9"/>
    <p:sldId id="278" r:id="rId10"/>
    <p:sldId id="266" r:id="rId11"/>
    <p:sldId id="269" r:id="rId12"/>
    <p:sldId id="270" r:id="rId13"/>
    <p:sldId id="287" r:id="rId14"/>
    <p:sldId id="288" r:id="rId15"/>
    <p:sldId id="281" r:id="rId16"/>
    <p:sldId id="280" r:id="rId17"/>
    <p:sldId id="28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78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D6BCE-940F-443E-8BBF-41B52BE710A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96F6C-923C-4D12-9DBE-90D8B1B93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48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4056-DE03-4718-9CF6-2E306279CF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747DC4-58CE-423C-AEE7-5ED12CC260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1AD3A-9C1B-4BC5-9C11-C5D2987F6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1ED8-49A3-41C1-A50C-02AD048EA91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E7120-6071-4C41-AC1F-CEF970097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21F50-022E-4B47-88EA-2C5B2AE38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58A5C-268D-4D14-BE7F-84FC64FB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8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90A3B-923D-4EA7-BE34-989C805DA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CF2A1B-A223-4BAB-B165-A7688BC85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668A9-AFC9-40F5-A6F5-E1AD27757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1ED8-49A3-41C1-A50C-02AD048EA91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E78D9-95F3-4F93-BCD4-CBD3E38C2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A3EDA-84A7-4D79-B08F-3D0DDE1BC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58A5C-268D-4D14-BE7F-84FC64FB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3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E43D0F-E169-48E5-AF79-C976F0A112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61507D-FAAF-4232-8B9B-81277994A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A8259-C069-4566-9D84-457CA5CBD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1ED8-49A3-41C1-A50C-02AD048EA91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34730-A220-4F96-9580-DB78CDC19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4EF3B-8ACE-4A70-8C4B-EE709237B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58A5C-268D-4D14-BE7F-84FC64FB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2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BAEC1-A6CC-4B48-AA27-7472B064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83B77-55A0-4633-9644-25D130F75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A47ED-0F77-4641-91D9-AE4D4D74F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1ED8-49A3-41C1-A50C-02AD048EA91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31C0A-79E1-4D43-BE81-543CF4A98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4C16D-6C6A-4CA6-B9DA-64395777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58A5C-268D-4D14-BE7F-84FC64FB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76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4767C-9BFD-4B28-B46E-C247966F2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2C157-F2DF-4785-9B7E-D5CEB7F0F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B0AD8-7D90-4940-A5E5-37B7B5783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1ED8-49A3-41C1-A50C-02AD048EA91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063B9-85CA-47BC-AA3E-D0DF86BA4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B4A1-57AD-4129-ADBB-952A032E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58A5C-268D-4D14-BE7F-84FC64FB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98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733F1-AA83-4BD3-B8FF-441A2E547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8B2DC-0E23-487D-B62A-0C2557FAE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21F7C-6EDB-4CEF-9952-F1AED3E1F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D6A90-5A33-42C9-BE02-F37FACEB9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1ED8-49A3-41C1-A50C-02AD048EA91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9946DC-7671-4766-9CC6-8271561FB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0FA5EF-A47B-46E5-9B21-B6985548D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58A5C-268D-4D14-BE7F-84FC64FB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8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A781E-D54B-44FF-81C1-212B319DF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615AA-7D31-436B-986A-3CC93728E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2DF0AB-75F3-44B6-8683-D14389A2A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2E2343-EA09-450D-9534-3063EFC20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07F53F-E481-45FA-962A-5429C59FCC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3BDCC9-755F-40FC-A328-FB5FFCE2A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1ED8-49A3-41C1-A50C-02AD048EA91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7A6657-F5C3-4C3E-B073-D7165E6F6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E1B011-D3F5-4B8C-A2BD-A33D85D58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58A5C-268D-4D14-BE7F-84FC64FB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1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A777A-0A6F-4309-B357-B28654FFC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6A2505-A131-4507-934F-CEC2B4F65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1ED8-49A3-41C1-A50C-02AD048EA91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A085DB-FA3D-464E-BB71-E15A39FFB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E9C15-A8FB-4212-90EB-463FDEC0C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58A5C-268D-4D14-BE7F-84FC64FB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92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2A007D-3A3D-49EF-B7B6-5EFEC5866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1ED8-49A3-41C1-A50C-02AD048EA91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962FCE-4834-4527-82AE-14BFE5BA2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3C610-0415-4725-BB12-0163FE66F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58A5C-268D-4D14-BE7F-84FC64FB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D895-6402-46A9-95EB-F007F2EF9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6C388-0D4D-42A1-B156-F080149C2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048204-CC6D-4802-9431-01BFCD6641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4B7940-AB6D-4502-BB3C-E98346D58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1ED8-49A3-41C1-A50C-02AD048EA91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8BD716-6EE2-45E6-9B32-7C66F2088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AB23DE-549D-47F8-B22C-2D11BA5C9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58A5C-268D-4D14-BE7F-84FC64FB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532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E768-9C50-40D9-B752-84E816595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8C610B-3BFB-4CD4-8911-2B1DB04BDC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7FBB8-605C-467E-A261-9B8AB9647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F158F9-5C13-419C-AB5F-27512154D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1ED8-49A3-41C1-A50C-02AD048EA91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68194-35A5-4558-B4CF-A391187B3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8EAC05-ADFF-4DE6-9E23-75F139EA8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58A5C-268D-4D14-BE7F-84FC64FB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4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C0C3C4-42F7-4618-894F-B881BD90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EC540-F4E0-4A9F-AFDC-524475DC7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F46E9-34B3-4BFB-989C-56BB6B8A69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21ED8-49A3-41C1-A50C-02AD048EA916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19D1A-3E21-4535-9161-E7E61B172F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AC19F-B098-4E6D-9680-4FA8AD8BF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58A5C-268D-4D14-BE7F-84FC64FB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8F815D-08DE-4ABA-8746-E3D9A676C5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646"/>
            <a:ext cx="12400546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987D7B-D26F-4A61-8CD5-1A41DBF7BBD1}"/>
              </a:ext>
            </a:extLst>
          </p:cNvPr>
          <p:cNvSpPr txBox="1"/>
          <p:nvPr/>
        </p:nvSpPr>
        <p:spPr>
          <a:xfrm>
            <a:off x="1147866" y="0"/>
            <a:ext cx="10876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lvl="0" algn="ctr"/>
            <a:r>
              <a:rPr lang="en-US" sz="2400" b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TRƯỜNG MẦM NON HOA SỮA</a:t>
            </a:r>
            <a:endParaRPr lang="en-US" sz="2400" b="1"/>
          </a:p>
          <a:p>
            <a:pPr algn="ctr"/>
            <a:endParaRPr lang="en-US" sz="2400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1F797F-3EB1-42A6-AE1D-EF92B382554F}"/>
              </a:ext>
            </a:extLst>
          </p:cNvPr>
          <p:cNvSpPr txBox="1"/>
          <p:nvPr/>
        </p:nvSpPr>
        <p:spPr>
          <a:xfrm>
            <a:off x="3673641" y="1555149"/>
            <a:ext cx="68981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>
              <a:solidFill>
                <a:srgbClr val="FF0000"/>
              </a:solidFill>
            </a:endParaRPr>
          </a:p>
          <a:p>
            <a:endParaRPr lang="en-US" sz="2800">
              <a:solidFill>
                <a:srgbClr val="FF0000"/>
              </a:solidFill>
            </a:endParaRPr>
          </a:p>
          <a:p>
            <a:r>
              <a:rPr lang="en-US" sz="2800">
                <a:solidFill>
                  <a:srgbClr val="FF0000"/>
                </a:solidFill>
              </a:rPr>
              <a:t>LĨNH </a:t>
            </a:r>
            <a:r>
              <a:rPr lang="en-US" sz="2800" dirty="0">
                <a:solidFill>
                  <a:srgbClr val="FF0000"/>
                </a:solidFill>
              </a:rPr>
              <a:t>VỰC PHÁT TRIỂN NGÔN NGỮ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1F13E8-0872-40E4-9182-D325A8DC0FF3}"/>
              </a:ext>
            </a:extLst>
          </p:cNvPr>
          <p:cNvSpPr txBox="1"/>
          <p:nvPr/>
        </p:nvSpPr>
        <p:spPr>
          <a:xfrm>
            <a:off x="3801978" y="3260410"/>
            <a:ext cx="4836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Đề tài:  Thơ</a:t>
            </a:r>
            <a:r>
              <a:rPr lang="en-US" sz="2800" dirty="0">
                <a:solidFill>
                  <a:srgbClr val="00B050"/>
                </a:solidFill>
              </a:rPr>
              <a:t>: </a:t>
            </a:r>
            <a:r>
              <a:rPr lang="en-US" sz="2800" dirty="0" err="1">
                <a:solidFill>
                  <a:srgbClr val="00B050"/>
                </a:solidFill>
              </a:rPr>
              <a:t>Cô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err="1">
                <a:solidFill>
                  <a:srgbClr val="00B050"/>
                </a:solidFill>
              </a:rPr>
              <a:t>va</a:t>
            </a:r>
            <a:r>
              <a:rPr lang="en-US" sz="2800">
                <a:solidFill>
                  <a:srgbClr val="00B050"/>
                </a:solidFill>
              </a:rPr>
              <a:t>̀ mẹ 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33BCDC-2F2B-40B9-8CB2-414F74C6879A}"/>
              </a:ext>
            </a:extLst>
          </p:cNvPr>
          <p:cNvSpPr txBox="1"/>
          <p:nvPr/>
        </p:nvSpPr>
        <p:spPr>
          <a:xfrm>
            <a:off x="3545305" y="4037671"/>
            <a:ext cx="5350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F0"/>
                </a:solidFill>
              </a:rPr>
              <a:t>   Lứa tuổi : Nhà trẻ  </a:t>
            </a:r>
            <a:r>
              <a:rPr lang="en-US" sz="2800" dirty="0">
                <a:solidFill>
                  <a:srgbClr val="00B0F0"/>
                </a:solidFill>
              </a:rPr>
              <a:t>24-36 </a:t>
            </a:r>
            <a:r>
              <a:rPr lang="en-US" sz="2800" dirty="0" err="1">
                <a:solidFill>
                  <a:srgbClr val="00B0F0"/>
                </a:solidFill>
              </a:rPr>
              <a:t>tháng</a:t>
            </a:r>
            <a:endParaRPr 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80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190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CBBE07A-F18B-48B1-8C58-1A928A4FFC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12307078" cy="698862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301FB73-A2D0-4B30-9840-20A048274515}"/>
              </a:ext>
            </a:extLst>
          </p:cNvPr>
          <p:cNvSpPr txBox="1"/>
          <p:nvPr/>
        </p:nvSpPr>
        <p:spPr>
          <a:xfrm>
            <a:off x="7893698" y="5735637"/>
            <a:ext cx="4226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Hai </a:t>
            </a:r>
            <a:r>
              <a:rPr lang="en-US" sz="3600" dirty="0" err="1">
                <a:solidFill>
                  <a:srgbClr val="FF0000"/>
                </a:solidFill>
              </a:rPr>
              <a:t>chân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trời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của</a:t>
            </a:r>
            <a:r>
              <a:rPr lang="en-US" sz="3600" dirty="0">
                <a:solidFill>
                  <a:srgbClr val="FF0000"/>
                </a:solidFill>
              </a:rPr>
              <a:t> con </a:t>
            </a:r>
          </a:p>
          <a:p>
            <a:r>
              <a:rPr lang="en-US" sz="3600" dirty="0">
                <a:solidFill>
                  <a:srgbClr val="FF0000"/>
                </a:solidFill>
              </a:rPr>
              <a:t>Là mẹ </a:t>
            </a:r>
            <a:r>
              <a:rPr lang="en-US" sz="3600" dirty="0" err="1">
                <a:solidFill>
                  <a:srgbClr val="FF0000"/>
                </a:solidFill>
              </a:rPr>
              <a:t>va</a:t>
            </a:r>
            <a:r>
              <a:rPr lang="en-US" sz="3600" dirty="0">
                <a:solidFill>
                  <a:srgbClr val="FF0000"/>
                </a:solidFill>
              </a:rPr>
              <a:t>̀ </a:t>
            </a:r>
            <a:r>
              <a:rPr lang="en-US" sz="3600" dirty="0" err="1">
                <a:solidFill>
                  <a:srgbClr val="FF0000"/>
                </a:solidFill>
              </a:rPr>
              <a:t>cô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giáo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224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75A0E1-FF64-4C39-8058-5B1CD2A08C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4458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E2D9B5-2142-4646-8524-197F20175017}"/>
              </a:ext>
            </a:extLst>
          </p:cNvPr>
          <p:cNvSpPr txBox="1"/>
          <p:nvPr/>
        </p:nvSpPr>
        <p:spPr>
          <a:xfrm>
            <a:off x="8257592" y="4357396"/>
            <a:ext cx="44133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Buổi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sáng</a:t>
            </a:r>
            <a:r>
              <a:rPr lang="en-US" sz="3200" dirty="0">
                <a:solidFill>
                  <a:srgbClr val="FF0000"/>
                </a:solidFill>
              </a:rPr>
              <a:t> bé </a:t>
            </a:r>
            <a:r>
              <a:rPr lang="en-US" sz="3200" dirty="0" err="1">
                <a:solidFill>
                  <a:srgbClr val="FF0000"/>
                </a:solidFill>
              </a:rPr>
              <a:t>chào</a:t>
            </a:r>
            <a:r>
              <a:rPr lang="en-US" sz="3200" dirty="0">
                <a:solidFill>
                  <a:srgbClr val="FF0000"/>
                </a:solidFill>
              </a:rPr>
              <a:t> mẹ</a:t>
            </a:r>
          </a:p>
          <a:p>
            <a:r>
              <a:rPr lang="en-US" sz="3200" dirty="0" err="1">
                <a:solidFill>
                  <a:srgbClr val="FF0000"/>
                </a:solidFill>
              </a:rPr>
              <a:t>Chạy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tới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ôm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cô</a:t>
            </a:r>
            <a:r>
              <a:rPr lang="en-US" sz="3200" dirty="0">
                <a:solidFill>
                  <a:srgbClr val="FF0000"/>
                </a:solidFill>
              </a:rPr>
              <a:t>̉ </a:t>
            </a:r>
            <a:r>
              <a:rPr lang="en-US" sz="3200" dirty="0" err="1">
                <a:solidFill>
                  <a:srgbClr val="FF0000"/>
                </a:solidFill>
              </a:rPr>
              <a:t>cô</a:t>
            </a:r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 err="1">
                <a:solidFill>
                  <a:srgbClr val="FF0000"/>
                </a:solidFill>
              </a:rPr>
              <a:t>Buổi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chiều</a:t>
            </a:r>
            <a:r>
              <a:rPr lang="en-US" sz="3200" dirty="0">
                <a:solidFill>
                  <a:srgbClr val="FF0000"/>
                </a:solidFill>
              </a:rPr>
              <a:t> bé </a:t>
            </a:r>
            <a:r>
              <a:rPr lang="en-US" sz="3200" dirty="0" err="1">
                <a:solidFill>
                  <a:srgbClr val="FF0000"/>
                </a:solidFill>
              </a:rPr>
              <a:t>chào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cô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</a:p>
          <a:p>
            <a:r>
              <a:rPr lang="en-US" sz="3200" dirty="0" err="1">
                <a:solidFill>
                  <a:srgbClr val="FF0000"/>
                </a:solidFill>
              </a:rPr>
              <a:t>Rồi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xa</a:t>
            </a:r>
            <a:r>
              <a:rPr lang="en-US" sz="3200" dirty="0">
                <a:solidFill>
                  <a:srgbClr val="FF0000"/>
                </a:solidFill>
              </a:rPr>
              <a:t>̀ </a:t>
            </a:r>
            <a:r>
              <a:rPr lang="en-US" sz="3200" dirty="0" err="1">
                <a:solidFill>
                  <a:srgbClr val="FF0000"/>
                </a:solidFill>
              </a:rPr>
              <a:t>vào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lòng</a:t>
            </a:r>
            <a:r>
              <a:rPr lang="en-US" sz="3200" dirty="0">
                <a:solidFill>
                  <a:srgbClr val="FF0000"/>
                </a:solidFill>
              </a:rPr>
              <a:t> mẹ</a:t>
            </a:r>
          </a:p>
        </p:txBody>
      </p:sp>
    </p:spTree>
    <p:extLst>
      <p:ext uri="{BB962C8B-B14F-4D97-AF65-F5344CB8AC3E}">
        <p14:creationId xmlns:p14="http://schemas.microsoft.com/office/powerpoint/2010/main" val="941419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524000" y="5257799"/>
            <a:ext cx="9144000" cy="79776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FE310F-466D-4A53-9F88-B3152240D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4644"/>
            <a:ext cx="12191999" cy="623284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E5D637-E94C-44CB-890E-C913DA930180}"/>
              </a:ext>
            </a:extLst>
          </p:cNvPr>
          <p:cNvSpPr txBox="1"/>
          <p:nvPr/>
        </p:nvSpPr>
        <p:spPr>
          <a:xfrm>
            <a:off x="3256385" y="2146041"/>
            <a:ext cx="57010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- </a:t>
            </a:r>
            <a:r>
              <a:rPr lang="en-US" sz="3600" dirty="0" err="1">
                <a:solidFill>
                  <a:srgbClr val="FF0000"/>
                </a:solidFill>
              </a:rPr>
              <a:t>Buổi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sáng</a:t>
            </a:r>
            <a:r>
              <a:rPr lang="en-US" sz="3600" dirty="0">
                <a:solidFill>
                  <a:srgbClr val="FF0000"/>
                </a:solidFill>
              </a:rPr>
              <a:t> bé </a:t>
            </a:r>
            <a:r>
              <a:rPr lang="en-US" sz="3600" dirty="0" err="1">
                <a:solidFill>
                  <a:srgbClr val="FF0000"/>
                </a:solidFill>
              </a:rPr>
              <a:t>đa</a:t>
            </a:r>
            <a:r>
              <a:rPr lang="en-US" sz="3600" dirty="0">
                <a:solidFill>
                  <a:srgbClr val="FF0000"/>
                </a:solidFill>
              </a:rPr>
              <a:t>̃ </a:t>
            </a:r>
            <a:r>
              <a:rPr lang="en-US" sz="3600" dirty="0" err="1">
                <a:solidFill>
                  <a:srgbClr val="FF0000"/>
                </a:solidFill>
              </a:rPr>
              <a:t>chào</a:t>
            </a:r>
            <a:r>
              <a:rPr lang="en-US" sz="3600" dirty="0">
                <a:solidFill>
                  <a:srgbClr val="FF0000"/>
                </a:solidFill>
              </a:rPr>
              <a:t> ai?</a:t>
            </a:r>
          </a:p>
          <a:p>
            <a:r>
              <a:rPr lang="en-US" sz="3600" dirty="0">
                <a:solidFill>
                  <a:srgbClr val="FF0000"/>
                </a:solidFill>
              </a:rPr>
              <a:t>- </a:t>
            </a:r>
            <a:r>
              <a:rPr lang="en-US" sz="3600" dirty="0" err="1">
                <a:solidFill>
                  <a:srgbClr val="FF0000"/>
                </a:solidFill>
              </a:rPr>
              <a:t>Buổi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chiều</a:t>
            </a:r>
            <a:r>
              <a:rPr lang="en-US" sz="3600" dirty="0">
                <a:solidFill>
                  <a:srgbClr val="FF0000"/>
                </a:solidFill>
              </a:rPr>
              <a:t> bé </a:t>
            </a:r>
            <a:r>
              <a:rPr lang="en-US" sz="3600" dirty="0" err="1">
                <a:solidFill>
                  <a:srgbClr val="FF0000"/>
                </a:solidFill>
              </a:rPr>
              <a:t>chào</a:t>
            </a:r>
            <a:r>
              <a:rPr lang="en-US" sz="3600" dirty="0">
                <a:solidFill>
                  <a:srgbClr val="FF0000"/>
                </a:solidFill>
              </a:rPr>
              <a:t> ai?</a:t>
            </a:r>
          </a:p>
        </p:txBody>
      </p:sp>
    </p:spTree>
    <p:extLst>
      <p:ext uri="{BB962C8B-B14F-4D97-AF65-F5344CB8AC3E}">
        <p14:creationId xmlns:p14="http://schemas.microsoft.com/office/powerpoint/2010/main" val="1962623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504D9A1-FA03-4EC6-A619-D56979BC76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4644"/>
            <a:ext cx="12191999" cy="693264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319F5FD-3186-443C-B663-5A84B61B18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625A6BD-8850-4672-9B8F-FE2C6B99C83C}"/>
              </a:ext>
            </a:extLst>
          </p:cNvPr>
          <p:cNvSpPr txBox="1"/>
          <p:nvPr/>
        </p:nvSpPr>
        <p:spPr>
          <a:xfrm>
            <a:off x="7679094" y="5822302"/>
            <a:ext cx="4512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Buổi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sáng</a:t>
            </a:r>
            <a:r>
              <a:rPr lang="en-US" sz="3600" dirty="0">
                <a:solidFill>
                  <a:srgbClr val="FF0000"/>
                </a:solidFill>
              </a:rPr>
              <a:t> bé </a:t>
            </a:r>
            <a:r>
              <a:rPr lang="en-US" sz="3600" dirty="0" err="1">
                <a:solidFill>
                  <a:srgbClr val="FF0000"/>
                </a:solidFill>
              </a:rPr>
              <a:t>chào</a:t>
            </a:r>
            <a:r>
              <a:rPr lang="en-US" sz="3600" dirty="0">
                <a:solidFill>
                  <a:srgbClr val="FF0000"/>
                </a:solidFill>
              </a:rPr>
              <a:t> mẹ</a:t>
            </a:r>
          </a:p>
        </p:txBody>
      </p:sp>
    </p:spTree>
    <p:extLst>
      <p:ext uri="{BB962C8B-B14F-4D97-AF65-F5344CB8AC3E}">
        <p14:creationId xmlns:p14="http://schemas.microsoft.com/office/powerpoint/2010/main" val="2185971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96221D-95AC-431E-9787-DE4211073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84"/>
            <a:ext cx="12192000" cy="69979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9B88E1-31E2-4274-B339-6BE6E1F24F3E}"/>
              </a:ext>
            </a:extLst>
          </p:cNvPr>
          <p:cNvSpPr txBox="1"/>
          <p:nvPr/>
        </p:nvSpPr>
        <p:spPr>
          <a:xfrm>
            <a:off x="485191" y="6242180"/>
            <a:ext cx="5075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Buổi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chiều</a:t>
            </a:r>
            <a:r>
              <a:rPr lang="en-US" sz="3600" dirty="0">
                <a:solidFill>
                  <a:srgbClr val="FF0000"/>
                </a:solidFill>
              </a:rPr>
              <a:t> bé </a:t>
            </a:r>
            <a:r>
              <a:rPr lang="en-US" sz="3600" dirty="0" err="1">
                <a:solidFill>
                  <a:srgbClr val="FF0000"/>
                </a:solidFill>
              </a:rPr>
              <a:t>chào</a:t>
            </a:r>
            <a:r>
              <a:rPr lang="en-US" sz="3600" dirty="0">
                <a:solidFill>
                  <a:srgbClr val="FF0000"/>
                </a:solidFill>
              </a:rPr>
              <a:t>  </a:t>
            </a:r>
            <a:r>
              <a:rPr lang="en-US" sz="3600" dirty="0" err="1">
                <a:solidFill>
                  <a:srgbClr val="FF0000"/>
                </a:solidFill>
              </a:rPr>
              <a:t>cô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9292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25EE67-3BB1-4B27-8F5B-8B570E095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6857"/>
            <a:ext cx="12191999" cy="68822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B8EF17-9646-44D5-BE2E-1AFD3347B47F}"/>
              </a:ext>
            </a:extLst>
          </p:cNvPr>
          <p:cNvSpPr txBox="1"/>
          <p:nvPr/>
        </p:nvSpPr>
        <p:spPr>
          <a:xfrm>
            <a:off x="3657599" y="1600200"/>
            <a:ext cx="7119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- </a:t>
            </a:r>
            <a:r>
              <a:rPr lang="en-US" sz="3600" dirty="0" err="1">
                <a:solidFill>
                  <a:srgbClr val="FF0000"/>
                </a:solidFill>
              </a:rPr>
              <a:t>Mặt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trời</a:t>
            </a:r>
            <a:r>
              <a:rPr lang="en-US" sz="3600" dirty="0">
                <a:solidFill>
                  <a:srgbClr val="FF0000"/>
                </a:solidFill>
              </a:rPr>
              <a:t>  </a:t>
            </a:r>
            <a:r>
              <a:rPr lang="en-US" sz="3600" dirty="0" err="1">
                <a:solidFill>
                  <a:srgbClr val="FF0000"/>
                </a:solidFill>
              </a:rPr>
              <a:t>đa</a:t>
            </a:r>
            <a:r>
              <a:rPr lang="en-US" sz="3600" dirty="0">
                <a:solidFill>
                  <a:srgbClr val="FF0000"/>
                </a:solidFill>
              </a:rPr>
              <a:t>̃ </a:t>
            </a:r>
            <a:r>
              <a:rPr lang="en-US" sz="3600" dirty="0" err="1">
                <a:solidFill>
                  <a:srgbClr val="FF0000"/>
                </a:solidFill>
              </a:rPr>
              <a:t>mọc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như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thê</a:t>
            </a:r>
            <a:r>
              <a:rPr lang="en-US" sz="3600" dirty="0">
                <a:solidFill>
                  <a:srgbClr val="FF0000"/>
                </a:solidFill>
              </a:rPr>
              <a:t>́ </a:t>
            </a:r>
            <a:r>
              <a:rPr lang="en-US" sz="3600" dirty="0" err="1">
                <a:solidFill>
                  <a:srgbClr val="FF0000"/>
                </a:solidFill>
              </a:rPr>
              <a:t>nào</a:t>
            </a:r>
            <a:r>
              <a:rPr lang="en-US" sz="36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312817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18120B-5D90-4432-85CA-EDE70154A5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314" y="0"/>
            <a:ext cx="12257314" cy="69886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C873C4-F14D-4914-B648-FB224D8BF657}"/>
              </a:ext>
            </a:extLst>
          </p:cNvPr>
          <p:cNvSpPr txBox="1"/>
          <p:nvPr/>
        </p:nvSpPr>
        <p:spPr>
          <a:xfrm>
            <a:off x="7949682" y="4189445"/>
            <a:ext cx="38162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Mặt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trời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mọc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rồi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lặn</a:t>
            </a:r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 err="1">
                <a:solidFill>
                  <a:srgbClr val="FF0000"/>
                </a:solidFill>
              </a:rPr>
              <a:t>Trên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đôi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chân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lon</a:t>
            </a:r>
            <a:r>
              <a:rPr lang="en-US" sz="3200" dirty="0">
                <a:solidFill>
                  <a:srgbClr val="FF0000"/>
                </a:solidFill>
              </a:rPr>
              <a:t> ton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Hai </a:t>
            </a:r>
            <a:r>
              <a:rPr lang="en-US" sz="3200" dirty="0" err="1">
                <a:solidFill>
                  <a:srgbClr val="FF0000"/>
                </a:solidFill>
              </a:rPr>
              <a:t>chân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trời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của</a:t>
            </a:r>
            <a:r>
              <a:rPr lang="en-US" sz="3200" dirty="0">
                <a:solidFill>
                  <a:srgbClr val="FF0000"/>
                </a:solidFill>
              </a:rPr>
              <a:t> con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Là mẹ </a:t>
            </a:r>
            <a:r>
              <a:rPr lang="en-US" sz="3200" dirty="0" err="1">
                <a:solidFill>
                  <a:srgbClr val="FF0000"/>
                </a:solidFill>
              </a:rPr>
              <a:t>va</a:t>
            </a:r>
            <a:r>
              <a:rPr lang="en-US" sz="3200" dirty="0">
                <a:solidFill>
                  <a:srgbClr val="FF0000"/>
                </a:solidFill>
              </a:rPr>
              <a:t>̀ </a:t>
            </a:r>
            <a:r>
              <a:rPr lang="en-US" sz="3200" dirty="0" err="1">
                <a:solidFill>
                  <a:srgbClr val="FF0000"/>
                </a:solidFill>
              </a:rPr>
              <a:t>cô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giáo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015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B817DC-91E3-4FEA-8687-FC43812DCC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697" y="0"/>
            <a:ext cx="12465697" cy="71379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9BCFB5-8DC5-4463-9504-7323356C6F54}"/>
              </a:ext>
            </a:extLst>
          </p:cNvPr>
          <p:cNvSpPr txBox="1"/>
          <p:nvPr/>
        </p:nvSpPr>
        <p:spPr>
          <a:xfrm>
            <a:off x="1614196" y="1912777"/>
            <a:ext cx="6708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Xin </a:t>
            </a:r>
            <a:r>
              <a:rPr lang="en-US" sz="3600" dirty="0" err="1">
                <a:solidFill>
                  <a:srgbClr val="FF0000"/>
                </a:solidFill>
              </a:rPr>
              <a:t>chào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va</a:t>
            </a:r>
            <a:r>
              <a:rPr lang="en-US" sz="3600" dirty="0">
                <a:solidFill>
                  <a:srgbClr val="FF0000"/>
                </a:solidFill>
              </a:rPr>
              <a:t>̀ </a:t>
            </a:r>
            <a:r>
              <a:rPr lang="en-US" sz="3600" dirty="0" err="1">
                <a:solidFill>
                  <a:srgbClr val="FF0000"/>
                </a:solidFill>
              </a:rPr>
              <a:t>hẹn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gặp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lại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00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2E3FC74-65E0-4209-AAD0-AE0CC1ABB7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69754" cy="7016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297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935C36-29F7-4162-90A9-B1F0200F45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9290" y="0"/>
            <a:ext cx="12341290" cy="71659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B9A1B9-1581-421F-892D-F33A57646567}"/>
              </a:ext>
            </a:extLst>
          </p:cNvPr>
          <p:cNvSpPr txBox="1"/>
          <p:nvPr/>
        </p:nvSpPr>
        <p:spPr>
          <a:xfrm>
            <a:off x="3582955" y="1122363"/>
            <a:ext cx="792168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-</a:t>
            </a:r>
            <a:r>
              <a:rPr lang="en-US" sz="3200" dirty="0" err="1"/>
              <a:t>Cô</a:t>
            </a:r>
            <a:r>
              <a:rPr lang="en-US" sz="3200" dirty="0"/>
              <a:t> </a:t>
            </a:r>
            <a:r>
              <a:rPr lang="en-US" sz="3200" dirty="0" err="1"/>
              <a:t>vừa</a:t>
            </a:r>
            <a:r>
              <a:rPr lang="en-US" sz="3200" dirty="0"/>
              <a:t> </a:t>
            </a:r>
            <a:r>
              <a:rPr lang="en-US" sz="3200" dirty="0" err="1"/>
              <a:t>đọc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 </a:t>
            </a:r>
            <a:r>
              <a:rPr lang="en-US" sz="3200" dirty="0" err="1"/>
              <a:t>các</a:t>
            </a:r>
            <a:r>
              <a:rPr lang="en-US" sz="3200" dirty="0"/>
              <a:t> con </a:t>
            </a:r>
            <a:r>
              <a:rPr lang="en-US" sz="3200" dirty="0" err="1"/>
              <a:t>nghe</a:t>
            </a:r>
            <a:r>
              <a:rPr lang="en-US" sz="3200" dirty="0"/>
              <a:t> </a:t>
            </a:r>
            <a:r>
              <a:rPr lang="en-US" sz="3200" dirty="0" err="1"/>
              <a:t>bài</a:t>
            </a:r>
            <a:r>
              <a:rPr lang="en-US" sz="3200" dirty="0"/>
              <a:t> </a:t>
            </a:r>
            <a:r>
              <a:rPr lang="en-US" sz="3200" dirty="0" err="1"/>
              <a:t>thơ</a:t>
            </a:r>
            <a:r>
              <a:rPr lang="en-US" sz="3200" dirty="0"/>
              <a:t> </a:t>
            </a:r>
            <a:r>
              <a:rPr lang="en-US" sz="3200" dirty="0" err="1"/>
              <a:t>gi</a:t>
            </a:r>
            <a:r>
              <a:rPr lang="en-US" sz="3200" dirty="0"/>
              <a:t>̀?</a:t>
            </a:r>
          </a:p>
          <a:p>
            <a:r>
              <a:rPr lang="en-US" sz="3200" dirty="0"/>
              <a:t>(</a:t>
            </a:r>
            <a:r>
              <a:rPr lang="en-US" sz="3200" dirty="0" err="1"/>
              <a:t>Bài</a:t>
            </a:r>
            <a:r>
              <a:rPr lang="en-US" sz="3200" dirty="0"/>
              <a:t> </a:t>
            </a:r>
            <a:r>
              <a:rPr lang="en-US" sz="3200" dirty="0" err="1"/>
              <a:t>thơ</a:t>
            </a:r>
            <a:r>
              <a:rPr lang="en-US" sz="3200" dirty="0"/>
              <a:t> </a:t>
            </a:r>
            <a:r>
              <a:rPr lang="en-US" sz="3200" dirty="0" err="1"/>
              <a:t>Cô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̀ mẹ)</a:t>
            </a:r>
          </a:p>
          <a:p>
            <a:r>
              <a:rPr lang="en-US" sz="3200" dirty="0"/>
              <a:t>-</a:t>
            </a:r>
            <a:r>
              <a:rPr lang="en-US" sz="3200" dirty="0" err="1"/>
              <a:t>Bài</a:t>
            </a:r>
            <a:r>
              <a:rPr lang="en-US" sz="3200" dirty="0"/>
              <a:t> </a:t>
            </a:r>
            <a:r>
              <a:rPr lang="en-US" sz="3200" dirty="0" err="1"/>
              <a:t>thơ</a:t>
            </a:r>
            <a:r>
              <a:rPr lang="en-US" sz="3200" dirty="0"/>
              <a:t> do ai </a:t>
            </a:r>
            <a:r>
              <a:rPr lang="en-US" sz="3200" dirty="0" err="1"/>
              <a:t>sáng</a:t>
            </a:r>
            <a:r>
              <a:rPr lang="en-US" sz="3200" dirty="0"/>
              <a:t> </a:t>
            </a:r>
            <a:r>
              <a:rPr lang="en-US" sz="3200" dirty="0" err="1"/>
              <a:t>tác</a:t>
            </a:r>
            <a:r>
              <a:rPr lang="en-US" sz="3200" dirty="0"/>
              <a:t>.</a:t>
            </a:r>
          </a:p>
          <a:p>
            <a:r>
              <a:rPr lang="en-US" sz="3200" dirty="0"/>
              <a:t>( </a:t>
            </a:r>
            <a:r>
              <a:rPr lang="en-US" sz="3200" dirty="0" err="1"/>
              <a:t>Trần</a:t>
            </a:r>
            <a:r>
              <a:rPr lang="en-US" sz="3200" dirty="0"/>
              <a:t> </a:t>
            </a:r>
            <a:r>
              <a:rPr lang="en-US" sz="3200" dirty="0" err="1"/>
              <a:t>Quốc</a:t>
            </a:r>
            <a:r>
              <a:rPr lang="en-US" sz="3200" dirty="0"/>
              <a:t> </a:t>
            </a:r>
            <a:r>
              <a:rPr lang="en-US" sz="3200" dirty="0" err="1"/>
              <a:t>Hoàn</a:t>
            </a:r>
            <a:r>
              <a:rPr lang="en-US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07077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504D9A1-FA03-4EC6-A619-D56979BC76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4644"/>
            <a:ext cx="12191999" cy="693264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319F5FD-3186-443C-B663-5A84B61B18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625A6BD-8850-4672-9B8F-FE2C6B99C83C}"/>
              </a:ext>
            </a:extLst>
          </p:cNvPr>
          <p:cNvSpPr txBox="1"/>
          <p:nvPr/>
        </p:nvSpPr>
        <p:spPr>
          <a:xfrm>
            <a:off x="7679094" y="5822302"/>
            <a:ext cx="4512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Buổi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sáng</a:t>
            </a:r>
            <a:r>
              <a:rPr lang="en-US" sz="3600" dirty="0">
                <a:solidFill>
                  <a:srgbClr val="FF0000"/>
                </a:solidFill>
              </a:rPr>
              <a:t> bé </a:t>
            </a:r>
            <a:r>
              <a:rPr lang="en-US" sz="3600" dirty="0" err="1">
                <a:solidFill>
                  <a:srgbClr val="FF0000"/>
                </a:solidFill>
              </a:rPr>
              <a:t>chào</a:t>
            </a:r>
            <a:r>
              <a:rPr lang="en-US" sz="3600" dirty="0">
                <a:solidFill>
                  <a:srgbClr val="FF0000"/>
                </a:solidFill>
              </a:rPr>
              <a:t> mẹ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2C4C897-3758-4754-800A-8C1612DF21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620"/>
            <a:ext cx="12192000" cy="7100596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3D20247-CE72-4C2E-85B3-2EB67378879E}"/>
              </a:ext>
            </a:extLst>
          </p:cNvPr>
          <p:cNvSpPr txBox="1"/>
          <p:nvPr/>
        </p:nvSpPr>
        <p:spPr>
          <a:xfrm>
            <a:off x="9741160" y="5595648"/>
            <a:ext cx="26281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Buổi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sáng</a:t>
            </a:r>
            <a:r>
              <a:rPr lang="en-US" sz="3200" dirty="0">
                <a:solidFill>
                  <a:srgbClr val="FF0000"/>
                </a:solidFill>
              </a:rPr>
              <a:t> bé </a:t>
            </a:r>
            <a:r>
              <a:rPr lang="en-US" sz="3200" dirty="0" err="1">
                <a:solidFill>
                  <a:srgbClr val="FF0000"/>
                </a:solidFill>
              </a:rPr>
              <a:t>chào</a:t>
            </a:r>
            <a:r>
              <a:rPr lang="en-US" sz="3200" dirty="0">
                <a:solidFill>
                  <a:srgbClr val="FF0000"/>
                </a:solidFill>
              </a:rPr>
              <a:t> mẹ</a:t>
            </a:r>
          </a:p>
        </p:txBody>
      </p:sp>
    </p:spTree>
    <p:extLst>
      <p:ext uri="{BB962C8B-B14F-4D97-AF65-F5344CB8AC3E}">
        <p14:creationId xmlns:p14="http://schemas.microsoft.com/office/powerpoint/2010/main" val="2392917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B9BD8F-B048-44C7-868D-705F81DA02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958" y="-1"/>
            <a:ext cx="12331958" cy="718457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87F3B6C-0F72-4B20-BF3A-EE476D23736C}"/>
              </a:ext>
            </a:extLst>
          </p:cNvPr>
          <p:cNvSpPr txBox="1"/>
          <p:nvPr/>
        </p:nvSpPr>
        <p:spPr>
          <a:xfrm>
            <a:off x="-139958" y="4254759"/>
            <a:ext cx="368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Chạy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tới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ôm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cô</a:t>
            </a:r>
            <a:r>
              <a:rPr lang="en-US" sz="3600" dirty="0">
                <a:solidFill>
                  <a:srgbClr val="FF0000"/>
                </a:solidFill>
              </a:rPr>
              <a:t>̉ </a:t>
            </a:r>
            <a:r>
              <a:rPr lang="en-US" sz="3600" dirty="0" err="1">
                <a:solidFill>
                  <a:srgbClr val="FF0000"/>
                </a:solidFill>
              </a:rPr>
              <a:t>cô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651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96221D-95AC-431E-9787-DE4211073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84"/>
            <a:ext cx="12192000" cy="69979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9B88E1-31E2-4274-B339-6BE6E1F24F3E}"/>
              </a:ext>
            </a:extLst>
          </p:cNvPr>
          <p:cNvSpPr txBox="1"/>
          <p:nvPr/>
        </p:nvSpPr>
        <p:spPr>
          <a:xfrm>
            <a:off x="485191" y="6242180"/>
            <a:ext cx="5075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Buổi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chiều</a:t>
            </a:r>
            <a:r>
              <a:rPr lang="en-US" sz="3600" dirty="0">
                <a:solidFill>
                  <a:srgbClr val="FF0000"/>
                </a:solidFill>
              </a:rPr>
              <a:t> bé </a:t>
            </a:r>
            <a:r>
              <a:rPr lang="en-US" sz="3600" dirty="0" err="1">
                <a:solidFill>
                  <a:srgbClr val="FF0000"/>
                </a:solidFill>
              </a:rPr>
              <a:t>chào</a:t>
            </a:r>
            <a:r>
              <a:rPr lang="en-US" sz="3600" dirty="0">
                <a:solidFill>
                  <a:srgbClr val="FF0000"/>
                </a:solidFill>
              </a:rPr>
              <a:t>  </a:t>
            </a:r>
            <a:r>
              <a:rPr lang="en-US" sz="3600" dirty="0" err="1">
                <a:solidFill>
                  <a:srgbClr val="FF0000"/>
                </a:solidFill>
              </a:rPr>
              <a:t>cô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0576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C7A595-9977-46E0-B0DD-7BA274067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9290" y="-37323"/>
            <a:ext cx="12260424" cy="69326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1F666E3-E27C-4530-9C4F-D29A0EC1AFA0}"/>
              </a:ext>
            </a:extLst>
          </p:cNvPr>
          <p:cNvSpPr txBox="1"/>
          <p:nvPr/>
        </p:nvSpPr>
        <p:spPr>
          <a:xfrm>
            <a:off x="8089641" y="4562669"/>
            <a:ext cx="42516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Rồi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xa</a:t>
            </a:r>
            <a:r>
              <a:rPr lang="en-US" sz="3600" dirty="0">
                <a:solidFill>
                  <a:srgbClr val="FF0000"/>
                </a:solidFill>
              </a:rPr>
              <a:t>̀ </a:t>
            </a:r>
            <a:r>
              <a:rPr lang="en-US" sz="3600" dirty="0" err="1">
                <a:solidFill>
                  <a:srgbClr val="FF0000"/>
                </a:solidFill>
              </a:rPr>
              <a:t>vào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lòng</a:t>
            </a:r>
            <a:r>
              <a:rPr lang="en-US" sz="3600" dirty="0">
                <a:solidFill>
                  <a:srgbClr val="FF0000"/>
                </a:solidFill>
              </a:rPr>
              <a:t> mẹ</a:t>
            </a:r>
          </a:p>
        </p:txBody>
      </p:sp>
    </p:spTree>
    <p:extLst>
      <p:ext uri="{BB962C8B-B14F-4D97-AF65-F5344CB8AC3E}">
        <p14:creationId xmlns:p14="http://schemas.microsoft.com/office/powerpoint/2010/main" val="1479359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E63F45-418D-4837-ABC2-061B457206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637" y="-31005"/>
            <a:ext cx="12294637" cy="708193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2668B49-17DD-406A-B7A0-5D1A2AF431AB}"/>
              </a:ext>
            </a:extLst>
          </p:cNvPr>
          <p:cNvSpPr txBox="1"/>
          <p:nvPr/>
        </p:nvSpPr>
        <p:spPr>
          <a:xfrm>
            <a:off x="7893698" y="5467739"/>
            <a:ext cx="4298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Mặt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trời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mọc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rồi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lặn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8824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3013-0650-49E3-9501-55B4D9B8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8769E-DDDD-4784-86A8-A10862A89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1BC675-60E7-4592-B05B-E240A22F41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9187AE2-D03E-42FE-90AA-EEB0CE8AE398}"/>
              </a:ext>
            </a:extLst>
          </p:cNvPr>
          <p:cNvSpPr txBox="1"/>
          <p:nvPr/>
        </p:nvSpPr>
        <p:spPr>
          <a:xfrm>
            <a:off x="7977673" y="4632326"/>
            <a:ext cx="48799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Trên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đôi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chân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lon</a:t>
            </a:r>
            <a:r>
              <a:rPr lang="en-US" sz="3600" dirty="0">
                <a:solidFill>
                  <a:srgbClr val="FF0000"/>
                </a:solidFill>
              </a:rPr>
              <a:t> ton</a:t>
            </a:r>
          </a:p>
        </p:txBody>
      </p:sp>
    </p:spTree>
    <p:extLst>
      <p:ext uri="{BB962C8B-B14F-4D97-AF65-F5344CB8AC3E}">
        <p14:creationId xmlns:p14="http://schemas.microsoft.com/office/powerpoint/2010/main" val="3872170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188</Words>
  <Application>Microsoft Office PowerPoint</Application>
  <PresentationFormat>Widescreen</PresentationFormat>
  <Paragraphs>34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A333</cp:lastModifiedBy>
  <cp:revision>6</cp:revision>
  <dcterms:created xsi:type="dcterms:W3CDTF">2021-11-23T08:55:27Z</dcterms:created>
  <dcterms:modified xsi:type="dcterms:W3CDTF">2024-11-05T04:57:00Z</dcterms:modified>
</cp:coreProperties>
</file>