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4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22" autoAdjust="0"/>
    <p:restoredTop sz="94660"/>
  </p:normalViewPr>
  <p:slideViewPr>
    <p:cSldViewPr snapToGrid="0">
      <p:cViewPr varScale="1">
        <p:scale>
          <a:sx n="57" d="100"/>
          <a:sy n="57" d="100"/>
        </p:scale>
        <p:origin x="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DE63243-DEA4-AC0F-221D-EA77F49CA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67"/>
            <a:ext cx="12192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354" y="2661699"/>
            <a:ext cx="846082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HỌC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Đề tài: Bài thơ “Hoa nở”</a:t>
            </a:r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Lứa tuổi: Nhà trẻ (24-36 tháng)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Giáo viên: </a:t>
            </a:r>
            <a:r>
              <a:rPr lang="en-US" altLang="en-US" sz="24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Vũ Thu Hà</a:t>
            </a:r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2024-2025</a:t>
            </a:r>
            <a:endParaRPr lang="en-US" altLang="en-US" sz="240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6E952D-82CD-0288-978E-AFFE09F01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901" y="1225018"/>
            <a:ext cx="1106866" cy="1119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234266" y="2618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lvl="0" algn="ctr"/>
            <a:r>
              <a:rPr lang="en-US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1888" y="2195027"/>
            <a:ext cx="916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loài hoa đua nhau nở làm cho con người như thế nào?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947" y="2922231"/>
            <a:ext cx="10956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Mỗi loại hoa nở có màu sắc riêng khiến con người thấy vui vẻ hơn.</a:t>
            </a:r>
          </a:p>
        </p:txBody>
      </p:sp>
    </p:spTree>
    <p:extLst>
      <p:ext uri="{BB962C8B-B14F-4D97-AF65-F5344CB8AC3E}">
        <p14:creationId xmlns:p14="http://schemas.microsoft.com/office/powerpoint/2010/main" val="274677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203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7583" y="3013501"/>
            <a:ext cx="9498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nói về ‘MƯA” là niềm mong đợi của muôn dân mưa xuống cho con người mạnh khỏe, cây cối xanh tốt tươi,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đâm tròi nảy lộc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66134" y="1214363"/>
            <a:ext cx="3069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Nội dung bài thơ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0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493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5784" y="2501425"/>
            <a:ext cx="7660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học đến đây là hết rồi!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chúc các con luôn chăm ngoan học giỏi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>
                <a:latin typeface="+mj-lt"/>
              </a:rPr>
              <a:t/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254</Words>
  <Application>Microsoft Office PowerPoint</Application>
  <PresentationFormat>Widescreen</PresentationFormat>
  <Paragraphs>49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A333</cp:lastModifiedBy>
  <cp:revision>35</cp:revision>
  <dcterms:created xsi:type="dcterms:W3CDTF">2024-05-18T14:13:20Z</dcterms:created>
  <dcterms:modified xsi:type="dcterms:W3CDTF">2024-12-11T05:08:14Z</dcterms:modified>
</cp:coreProperties>
</file>