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7" r:id="rId4"/>
    <p:sldId id="258" r:id="rId5"/>
    <p:sldId id="263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7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4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1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11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6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75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65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4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191EE-3FD8-4175-B1AE-21BFEE12CA75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9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wma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2203" y="188497"/>
            <a:ext cx="41559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 &amp; ĐT QUẬN LONG BIÊN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pPr algn="ctr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5693" y="2080021"/>
            <a:ext cx="720011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VẬN ĐỘNG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53076" y="3405187"/>
            <a:ext cx="6556410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 :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VĐCB :ĐI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HIỆU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TCVĐ: ĐẬP BÓNG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: NHÀ TRẺ (24-36 THÁNG )</a:t>
            </a:r>
          </a:p>
          <a:p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592466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2022 - 2023</a:t>
            </a:r>
          </a:p>
        </p:txBody>
      </p:sp>
      <p:pic>
        <p:nvPicPr>
          <p:cNvPr id="1026" name="Picture 0" descr="Pict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286" y="891194"/>
            <a:ext cx="1304925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70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nhac bai tap phat trien chung (mp3cut.net)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0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hoi dong.wma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68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4191001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05175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8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nhac bai tap phat trien chung (mp3cut.net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942" end="16765.5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2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13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0772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“ĐẬP BÓNG 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nhac bai tap phat trien chung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2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2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endParaRPr 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him me chim con1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381000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4519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69</Words>
  <Application>Microsoft Office PowerPoint</Application>
  <PresentationFormat>On-screen Show (4:3)</PresentationFormat>
  <Paragraphs>13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1. Ổn định tổ chức</vt:lpstr>
      <vt:lpstr>Khởi động</vt:lpstr>
      <vt:lpstr>Bài tập phát triển chung</vt:lpstr>
      <vt:lpstr>TRÒ CHƠI : “ĐẬP BÓNG ”</vt:lpstr>
      <vt:lpstr>Hồi tĩnh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VĐCB: Đi thăng bằng trên ghế thể dục TCVĐ: Chuyền bóng</dc:title>
  <dc:creator>Welcome</dc:creator>
  <cp:lastModifiedBy>Phong1T1</cp:lastModifiedBy>
  <cp:revision>23</cp:revision>
  <dcterms:created xsi:type="dcterms:W3CDTF">2018-10-03T05:51:16Z</dcterms:created>
  <dcterms:modified xsi:type="dcterms:W3CDTF">2023-01-04T02:13:12Z</dcterms:modified>
</cp:coreProperties>
</file>