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7" r:id="rId3"/>
    <p:sldId id="256" r:id="rId4"/>
    <p:sldId id="263" r:id="rId5"/>
    <p:sldId id="268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800" dirty="0" err="1" smtClean="0">
                <a:solidFill>
                  <a:srgbClr val="006600"/>
                </a:solidFill>
              </a:rPr>
              <a:t>Năm</a:t>
            </a:r>
            <a:r>
              <a:rPr lang="en-US" sz="2800" dirty="0" smtClean="0">
                <a:solidFill>
                  <a:srgbClr val="006600"/>
                </a:solidFill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</a:rPr>
              <a:t>học</a:t>
            </a:r>
            <a:r>
              <a:rPr lang="en-US" sz="2800" dirty="0" smtClean="0">
                <a:solidFill>
                  <a:srgbClr val="006600"/>
                </a:solidFill>
              </a:rPr>
              <a:t> 2022-2023</a:t>
            </a:r>
            <a:endParaRPr lang="en-US" sz="28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THẨM MỸ 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19100" y="2895599"/>
            <a:ext cx="9258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2800" b="1" dirty="0" err="1" smtClean="0">
                <a:solidFill>
                  <a:srgbClr val="006600"/>
                </a:solidFill>
              </a:rPr>
              <a:t>Đề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tài</a:t>
            </a:r>
            <a:r>
              <a:rPr lang="en-US" sz="2800" b="1" dirty="0" smtClean="0">
                <a:solidFill>
                  <a:srgbClr val="006600"/>
                </a:solidFill>
              </a:rPr>
              <a:t>: - </a:t>
            </a:r>
            <a:r>
              <a:rPr lang="en-US" sz="2800" b="1" dirty="0" err="1" smtClean="0">
                <a:solidFill>
                  <a:srgbClr val="006600"/>
                </a:solidFill>
              </a:rPr>
              <a:t>Dạy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hát</a:t>
            </a:r>
            <a:r>
              <a:rPr lang="en-US" sz="2800" b="1" dirty="0" smtClean="0">
                <a:solidFill>
                  <a:srgbClr val="006600"/>
                </a:solidFill>
              </a:rPr>
              <a:t> : </a:t>
            </a:r>
            <a:r>
              <a:rPr lang="en-US" sz="2800" b="1" dirty="0" err="1" smtClean="0">
                <a:solidFill>
                  <a:srgbClr val="006600"/>
                </a:solidFill>
              </a:rPr>
              <a:t>Cây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bắp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cải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         - TC : Tai </a:t>
            </a:r>
            <a:r>
              <a:rPr lang="en-US" sz="2800" b="1" dirty="0" err="1" smtClean="0">
                <a:solidFill>
                  <a:srgbClr val="006600"/>
                </a:solidFill>
              </a:rPr>
              <a:t>ai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tinh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38400" y="12192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1.Ổn </a:t>
            </a:r>
            <a:r>
              <a:rPr lang="en-US" sz="3600" dirty="0" err="1" smtClean="0"/>
              <a:t>định</a:t>
            </a:r>
            <a:endParaRPr lang="en-US" sz="3600" dirty="0" smtClean="0"/>
          </a:p>
          <a:p>
            <a:r>
              <a:rPr lang="en-US" sz="3600" dirty="0" smtClean="0"/>
              <a:t>        </a:t>
            </a:r>
            <a:r>
              <a:rPr lang="en-US" sz="3600" dirty="0" err="1" smtClean="0">
                <a:solidFill>
                  <a:srgbClr val="0000FF"/>
                </a:solidFill>
              </a:rPr>
              <a:t>Bắp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cải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xanh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0" y="2362200"/>
            <a:ext cx="449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vòng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tròn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non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Nằm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ngủ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giữa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4917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L</a:t>
            </a:r>
            <a:r>
              <a:rPr lang="en-US" sz="3600" dirty="0" err="1" smtClean="0">
                <a:solidFill>
                  <a:srgbClr val="FF0000"/>
                </a:solidFill>
              </a:rPr>
              <a:t>ần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1 </a:t>
            </a:r>
            <a:r>
              <a:rPr lang="en-US" sz="3600" dirty="0" err="1">
                <a:solidFill>
                  <a:srgbClr val="FF0000"/>
                </a:solidFill>
              </a:rPr>
              <a:t>Kết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hợp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cảm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  <a:r>
              <a:rPr lang="en-US" sz="3600" dirty="0" err="1">
                <a:solidFill>
                  <a:srgbClr val="FF0000"/>
                </a:solidFill>
              </a:rPr>
              <a:t>cử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chỉ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điệu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bộ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0"/>
            <a:ext cx="3509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2.Phương </a:t>
            </a:r>
            <a:r>
              <a:rPr lang="en-US" sz="4000" dirty="0" err="1" smtClean="0">
                <a:solidFill>
                  <a:srgbClr val="FF0000"/>
                </a:solidFill>
              </a:rPr>
              <a:t>pháp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152400" y="274638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Lần</a:t>
            </a:r>
            <a:r>
              <a:rPr lang="en-US" sz="2800" dirty="0">
                <a:solidFill>
                  <a:srgbClr val="0000FF"/>
                </a:solidFill>
              </a:rPr>
              <a:t> 2 :  </a:t>
            </a:r>
            <a:r>
              <a:rPr lang="en-US" sz="2800" dirty="0" err="1">
                <a:solidFill>
                  <a:srgbClr val="0000FF"/>
                </a:solidFill>
              </a:rPr>
              <a:t>Cô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hát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nhạc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kết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hợp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với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động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tác</a:t>
            </a:r>
            <a:r>
              <a:rPr lang="en-US" sz="2800" dirty="0">
                <a:solidFill>
                  <a:srgbClr val="0000FF"/>
                </a:solidFill>
              </a:rPr>
              <a:t> minh </a:t>
            </a:r>
            <a:r>
              <a:rPr lang="en-US" sz="2800" dirty="0" err="1">
                <a:solidFill>
                  <a:srgbClr val="0000FF"/>
                </a:solidFill>
              </a:rPr>
              <a:t>họa</a:t>
            </a:r>
            <a:endParaRPr lang="en-US" sz="28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5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1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</p:spPr>
      </p:pic>
      <p:sp>
        <p:nvSpPr>
          <p:cNvPr id="5" name="TextBox 4"/>
          <p:cNvSpPr txBox="1"/>
          <p:nvPr/>
        </p:nvSpPr>
        <p:spPr>
          <a:xfrm>
            <a:off x="1828800" y="1063695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* </a:t>
            </a:r>
            <a:r>
              <a:rPr lang="en-US" sz="4000" dirty="0" err="1" smtClean="0">
                <a:solidFill>
                  <a:srgbClr val="FF0000"/>
                </a:solidFill>
              </a:rPr>
              <a:t>Trẻ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hát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3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1676400"/>
            <a:ext cx="3350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* TC : Ai </a:t>
            </a:r>
            <a:r>
              <a:rPr lang="en-US" sz="3200" dirty="0" err="1" smtClean="0">
                <a:solidFill>
                  <a:srgbClr val="FF0000"/>
                </a:solidFill>
              </a:rPr>
              <a:t>đoán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giỏi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00400" y="1676400"/>
            <a:ext cx="2190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3.Kết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136</Words>
  <Application>Microsoft Office PowerPoint</Application>
  <PresentationFormat>On-screen Show (4:3)</PresentationFormat>
  <Paragraphs>16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PHÒNG GIÁO DỤC VÀ ĐÀO TẠO QUẬN LONG BIÊN  TRƯỜNG MẦM NON HOA SỮA                 Năm học 2022-2023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Phong1T1</cp:lastModifiedBy>
  <cp:revision>101</cp:revision>
  <dcterms:created xsi:type="dcterms:W3CDTF">2018-10-09T01:27:08Z</dcterms:created>
  <dcterms:modified xsi:type="dcterms:W3CDTF">2023-02-24T01:58:29Z</dcterms:modified>
</cp:coreProperties>
</file>