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"/>
            <a:ext cx="12191999" cy="7044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1813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2371761" y="4730080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p:transition spd="slow" advClick="0" advTm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4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923409" cy="67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4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68</TotalTime>
  <Words>200</Words>
  <Application>Microsoft Office PowerPoint</Application>
  <PresentationFormat>Widescreen</PresentationFormat>
  <Paragraphs>34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A333</cp:lastModifiedBy>
  <cp:revision>8</cp:revision>
  <dcterms:created xsi:type="dcterms:W3CDTF">2021-12-02T19:20:01Z</dcterms:created>
  <dcterms:modified xsi:type="dcterms:W3CDTF">2024-11-05T03:00:03Z</dcterms:modified>
</cp:coreProperties>
</file>