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87" r:id="rId3"/>
    <p:sldId id="288" r:id="rId4"/>
    <p:sldId id="275" r:id="rId5"/>
    <p:sldId id="257" r:id="rId6"/>
    <p:sldId id="272" r:id="rId7"/>
    <p:sldId id="260" r:id="rId8"/>
    <p:sldId id="281" r:id="rId9"/>
    <p:sldId id="261" r:id="rId10"/>
    <p:sldId id="265" r:id="rId11"/>
    <p:sldId id="269" r:id="rId12"/>
    <p:sldId id="268" r:id="rId13"/>
    <p:sldId id="267" r:id="rId14"/>
    <p:sldId id="266" r:id="rId15"/>
    <p:sldId id="26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01AF"/>
    <a:srgbClr val="F517E5"/>
    <a:srgbClr val="1BF12F"/>
    <a:srgbClr val="FA3C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90" y="18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90305-B3A3-4C30-83DF-1F54291711E3}" type="datetimeFigureOut">
              <a:rPr lang="en-US" smtClean="0"/>
              <a:pPr/>
              <a:t>11/5/2024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AD33D-D6DC-457C-B6EC-A531B536D5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90305-B3A3-4C30-83DF-1F54291711E3}" type="datetimeFigureOut">
              <a:rPr lang="en-US" smtClean="0"/>
              <a:pPr/>
              <a:t>11/5/2024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AD33D-D6DC-457C-B6EC-A531B536D5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90305-B3A3-4C30-83DF-1F54291711E3}" type="datetimeFigureOut">
              <a:rPr lang="en-US" smtClean="0"/>
              <a:pPr/>
              <a:t>11/5/2024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AD33D-D6DC-457C-B6EC-A531B536D5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90305-B3A3-4C30-83DF-1F54291711E3}" type="datetimeFigureOut">
              <a:rPr lang="en-US" smtClean="0"/>
              <a:pPr/>
              <a:t>11/5/2024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AD33D-D6DC-457C-B6EC-A531B536D5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90305-B3A3-4C30-83DF-1F54291711E3}" type="datetimeFigureOut">
              <a:rPr lang="en-US" smtClean="0"/>
              <a:pPr/>
              <a:t>11/5/2024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AD33D-D6DC-457C-B6EC-A531B536D5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90305-B3A3-4C30-83DF-1F54291711E3}" type="datetimeFigureOut">
              <a:rPr lang="en-US" smtClean="0"/>
              <a:pPr/>
              <a:t>11/5/2024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AD33D-D6DC-457C-B6EC-A531B536D5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90305-B3A3-4C30-83DF-1F54291711E3}" type="datetimeFigureOut">
              <a:rPr lang="en-US" smtClean="0"/>
              <a:pPr/>
              <a:t>11/5/2024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AD33D-D6DC-457C-B6EC-A531B536D5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90305-B3A3-4C30-83DF-1F54291711E3}" type="datetimeFigureOut">
              <a:rPr lang="en-US" smtClean="0"/>
              <a:pPr/>
              <a:t>11/5/2024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AD33D-D6DC-457C-B6EC-A531B536D5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90305-B3A3-4C30-83DF-1F54291711E3}" type="datetimeFigureOut">
              <a:rPr lang="en-US" smtClean="0"/>
              <a:pPr/>
              <a:t>11/5/2024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AD33D-D6DC-457C-B6EC-A531B536D5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90305-B3A3-4C30-83DF-1F54291711E3}" type="datetimeFigureOut">
              <a:rPr lang="en-US" smtClean="0"/>
              <a:pPr/>
              <a:t>11/5/2024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AD33D-D6DC-457C-B6EC-A531B536D5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90305-B3A3-4C30-83DF-1F54291711E3}" type="datetimeFigureOut">
              <a:rPr lang="en-US" smtClean="0"/>
              <a:pPr/>
              <a:t>11/5/2024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AD33D-D6DC-457C-B6EC-A531B536D5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F90305-B3A3-4C30-83DF-1F54291711E3}" type="datetimeFigureOut">
              <a:rPr lang="en-US" smtClean="0"/>
              <a:pPr/>
              <a:t>11/5/2024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8AD33D-D6DC-457C-B6EC-A531B536D52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13" Type="http://schemas.openxmlformats.org/officeDocument/2006/relationships/image" Target="../media/image17.png"/><Relationship Id="rId18" Type="http://schemas.openxmlformats.org/officeDocument/2006/relationships/slide" Target="slide15.xml"/><Relationship Id="rId3" Type="http://schemas.openxmlformats.org/officeDocument/2006/relationships/audio" Target="file:///D:\L&#7899;p%20MGN%20B3\N&#259;m%20h&#7885;c%202019%20-%202020\B&#224;i%20gi&#7843;ng%20t&#432;&#417;ng%20t&#225;c\GV%20Nguy&#7877;n%20Th&#7883;%20T&#236;nh\Th&#225;ng%201\AN%20-T1\video%20piano.mp3" TargetMode="External"/><Relationship Id="rId7" Type="http://schemas.openxmlformats.org/officeDocument/2006/relationships/slide" Target="slide12.xml"/><Relationship Id="rId12" Type="http://schemas.openxmlformats.org/officeDocument/2006/relationships/image" Target="../media/image16.png"/><Relationship Id="rId17" Type="http://schemas.openxmlformats.org/officeDocument/2006/relationships/image" Target="../media/image21.jpeg"/><Relationship Id="rId2" Type="http://schemas.openxmlformats.org/officeDocument/2006/relationships/audio" Target="file:///D:\L&#7899;p%20MGN%20B3\N&#259;m%20h&#7885;c%202019%20-%202020\B&#224;i%20gi&#7843;ng%20t&#432;&#417;ng%20t&#225;c\GV%20Nguy&#7877;n%20Th&#7883;%20T&#236;nh\Th&#225;ng%201\AN%20-T1\video%20trong.mp3" TargetMode="External"/><Relationship Id="rId16" Type="http://schemas.openxmlformats.org/officeDocument/2006/relationships/image" Target="../media/image20.jpeg"/><Relationship Id="rId1" Type="http://schemas.openxmlformats.org/officeDocument/2006/relationships/audio" Target="file:///D:\L&#7899;p%20MGN%20B3\N&#259;m%20h&#7885;c%202019%20-%202020\B&#224;i%20gi&#7843;ng%20t&#432;&#417;ng%20t&#225;c\GV%20Nguy&#7877;n%20Th&#7883;%20T&#236;nh\Th&#225;ng%201\AN%20-T1\S&#7855;c%20x&#244;.m4a" TargetMode="External"/><Relationship Id="rId6" Type="http://schemas.openxmlformats.org/officeDocument/2006/relationships/slide" Target="slide11.xml"/><Relationship Id="rId11" Type="http://schemas.openxmlformats.org/officeDocument/2006/relationships/image" Target="../media/image15.png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19.jpeg"/><Relationship Id="rId10" Type="http://schemas.openxmlformats.org/officeDocument/2006/relationships/image" Target="../media/image14.png"/><Relationship Id="rId4" Type="http://schemas.openxmlformats.org/officeDocument/2006/relationships/audio" Target="file:///D:\L&#7899;p%20MGN%20B3\N&#259;m%20h&#7885;c%202019%20-%202020\B&#224;i%20gi&#7843;ng%20t&#432;&#417;ng%20t&#225;c\GV%20Nguy&#7877;n%20Th&#7883;%20T&#236;nh\Th&#225;ng%201\AN%20-T1\ken.mp3" TargetMode="External"/><Relationship Id="rId9" Type="http://schemas.openxmlformats.org/officeDocument/2006/relationships/slide" Target="slide14.xml"/><Relationship Id="rId1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L&#7899;p%20MGN%20B3\N&#259;m%20h&#7885;c%202019%20-%202020\B&#224;i%20gi&#7843;ng%20t&#432;&#417;ng%20t&#225;c\GV%20Nguy&#7877;n%20Th&#7883;%20T&#236;nh\Th&#225;ng%201\AN%20-T1\sac%20xo.mp4" TargetMode="Externa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L&#7899;p%20MGN%20B3\N&#259;m%20h&#7885;c%202019%20-%202020\B&#224;i%20gi&#7843;ng%20t&#432;&#417;ng%20t&#225;c\GV%20Nguy&#7877;n%20Th&#7883;%20T&#236;nh\Th&#225;ng%201\AN%20-T1\video%20trong.mp4" TargetMode="External"/><Relationship Id="rId4" Type="http://schemas.openxmlformats.org/officeDocument/2006/relationships/slide" Target="slid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L&#7899;p%20MGN%20B3\N&#259;m%20h&#7885;c%202019%20-%202020\B&#224;i%20gi&#7843;ng%20t&#432;&#417;ng%20t&#225;c\GV%20Nguy&#7877;n%20Th&#7883;%20T&#236;nh\Th&#225;ng%201\AN%20-T1\video%20piano.mp4" TargetMode="External"/><Relationship Id="rId4" Type="http://schemas.openxmlformats.org/officeDocument/2006/relationships/slide" Target="slide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L&#7899;p%20MGN%20B3\N&#259;m%20h&#7885;c%202019%20-%202020\B&#224;i%20gi&#7843;ng%20t&#432;&#417;ng%20t&#225;c\GV%20Nguy&#7877;n%20Th&#7883;%20T&#236;nh\Th&#225;ng%201\AN%20-T1\video%20ken.mp4" TargetMode="External"/><Relationship Id="rId4" Type="http://schemas.openxmlformats.org/officeDocument/2006/relationships/slide" Target="slide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dang%20nga\BGTT%20th&#225;ng%2011\V.A%20&#8211;%20Ch&#225;u%20Y&#234;u%20C&#244;%20Ch&#250;%20C&#244;ng%20Nh&#226;n%20Beat.mp3" TargetMode="Externa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dang%20nga\BGTT%20th&#225;ng%2011\V.A%20&#8211;%20Ch&#225;u%20Y&#234;u%20C&#244;%20Ch&#250;%20C&#244;ng%20Nh&#226;n%20Beat.mp3" TargetMode="Externa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dang%20nga\h&#7897;i%20gi&#7843;ng\BacDuaThuVuiTinhBeat-V.A-3743036.mp3" TargetMode="Externa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48100" y="2402063"/>
            <a:ext cx="4495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 ÁN</a:t>
            </a:r>
          </a:p>
          <a:p>
            <a:pPr algn="ctr"/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ÂM NHẠC</a:t>
            </a:r>
          </a:p>
        </p:txBody>
      </p:sp>
      <p:sp>
        <p:nvSpPr>
          <p:cNvPr id="3" name="Rectangle 2"/>
          <p:cNvSpPr/>
          <p:nvPr/>
        </p:nvSpPr>
        <p:spPr>
          <a:xfrm>
            <a:off x="3048000" y="304800"/>
            <a:ext cx="5867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UBND QUẬN LONG BIÊN</a:t>
            </a:r>
          </a:p>
          <a:p>
            <a:pPr lvl="0" algn="ctr"/>
            <a:r>
              <a:rPr lang="en-US" sz="2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TRƯỜNG </a:t>
            </a:r>
            <a:r>
              <a:rPr lang="en-US" sz="2400" b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MẦM </a:t>
            </a:r>
            <a:r>
              <a:rPr lang="en-US" sz="2400" b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NON HOA SỮA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674848" y="3929939"/>
            <a:ext cx="790755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mầm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non</a:t>
            </a: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TC: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ai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66E952D-82CD-0288-978E-AFFE09F015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787" y="1196448"/>
            <a:ext cx="1114425" cy="1127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6" action="ppaction://hlinksldjump"/>
          </p:cNvPr>
          <p:cNvSpPr/>
          <p:nvPr/>
        </p:nvSpPr>
        <p:spPr>
          <a:xfrm>
            <a:off x="2209800" y="381000"/>
            <a:ext cx="3657600" cy="28956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5" name="Rectangle 4">
            <a:hlinkClick r:id="rId7" action="ppaction://hlinksldjump"/>
          </p:cNvPr>
          <p:cNvSpPr/>
          <p:nvPr/>
        </p:nvSpPr>
        <p:spPr>
          <a:xfrm>
            <a:off x="6324600" y="381000"/>
            <a:ext cx="3657600" cy="28956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hlinkClick r:id="rId8" action="ppaction://hlinksldjump"/>
          </p:cNvPr>
          <p:cNvSpPr/>
          <p:nvPr/>
        </p:nvSpPr>
        <p:spPr>
          <a:xfrm>
            <a:off x="2209800" y="3581400"/>
            <a:ext cx="3657600" cy="2895600"/>
          </a:xfrm>
          <a:prstGeom prst="rect">
            <a:avLst/>
          </a:prstGeom>
          <a:solidFill>
            <a:srgbClr val="1BF12F"/>
          </a:solidFill>
          <a:ln>
            <a:solidFill>
              <a:srgbClr val="1BF1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hlinkClick r:id="rId9" action="ppaction://hlinksldjump"/>
          </p:cNvPr>
          <p:cNvSpPr/>
          <p:nvPr/>
        </p:nvSpPr>
        <p:spPr>
          <a:xfrm>
            <a:off x="6324600" y="3581400"/>
            <a:ext cx="3657600" cy="2895600"/>
          </a:xfrm>
          <a:prstGeom prst="rect">
            <a:avLst/>
          </a:prstGeom>
          <a:solidFill>
            <a:srgbClr val="1601AF"/>
          </a:solidFill>
          <a:ln>
            <a:solidFill>
              <a:srgbClr val="1601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601AF"/>
              </a:solidFill>
            </a:endParaRPr>
          </a:p>
        </p:txBody>
      </p:sp>
      <p:pic>
        <p:nvPicPr>
          <p:cNvPr id="8" name="Sắc xô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/>
          <a:stretch>
            <a:fillRect/>
          </a:stretch>
        </p:blipFill>
        <p:spPr>
          <a:xfrm>
            <a:off x="3886200" y="1524000"/>
            <a:ext cx="533400" cy="533400"/>
          </a:xfrm>
          <a:prstGeom prst="rect">
            <a:avLst/>
          </a:prstGeom>
        </p:spPr>
      </p:pic>
      <p:pic>
        <p:nvPicPr>
          <p:cNvPr id="9" name="video trong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1"/>
          <a:stretch>
            <a:fillRect/>
          </a:stretch>
        </p:blipFill>
        <p:spPr>
          <a:xfrm>
            <a:off x="8153400" y="1600200"/>
            <a:ext cx="533400" cy="533400"/>
          </a:xfrm>
          <a:prstGeom prst="rect">
            <a:avLst/>
          </a:prstGeom>
        </p:spPr>
      </p:pic>
      <p:pic>
        <p:nvPicPr>
          <p:cNvPr id="10" name="video piano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2"/>
          <a:stretch>
            <a:fillRect/>
          </a:stretch>
        </p:blipFill>
        <p:spPr>
          <a:xfrm>
            <a:off x="3886200" y="4724400"/>
            <a:ext cx="533400" cy="533400"/>
          </a:xfrm>
          <a:prstGeom prst="rect">
            <a:avLst/>
          </a:prstGeom>
        </p:spPr>
      </p:pic>
      <p:pic>
        <p:nvPicPr>
          <p:cNvPr id="11" name="ken.mp3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13"/>
          <a:stretch>
            <a:fillRect/>
          </a:stretch>
        </p:blipFill>
        <p:spPr>
          <a:xfrm>
            <a:off x="8077200" y="4876800"/>
            <a:ext cx="457200" cy="457200"/>
          </a:xfrm>
          <a:prstGeom prst="rect">
            <a:avLst/>
          </a:prstGeom>
        </p:spPr>
      </p:pic>
      <p:pic>
        <p:nvPicPr>
          <p:cNvPr id="13" name="Picture 12" descr="dan-trong-hoi-dong-du11-800x389.jp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324600" y="304800"/>
            <a:ext cx="3733800" cy="3048000"/>
          </a:xfrm>
          <a:prstGeom prst="rect">
            <a:avLst/>
          </a:prstGeom>
        </p:spPr>
      </p:pic>
      <p:pic>
        <p:nvPicPr>
          <p:cNvPr id="14" name="Picture 13" descr="YAMAHA-ALTO-YAS-475_1.jp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248400" y="3505200"/>
            <a:ext cx="3840686" cy="3048000"/>
          </a:xfrm>
          <a:prstGeom prst="rect">
            <a:avLst/>
          </a:prstGeom>
        </p:spPr>
      </p:pic>
      <p:pic>
        <p:nvPicPr>
          <p:cNvPr id="15" name="Picture 14" descr="CLP-565GP.jp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133600" y="3505200"/>
            <a:ext cx="3810000" cy="3048000"/>
          </a:xfrm>
          <a:prstGeom prst="rect">
            <a:avLst/>
          </a:prstGeom>
        </p:spPr>
      </p:pic>
      <p:pic>
        <p:nvPicPr>
          <p:cNvPr id="16" name="Picture 15" descr="mn562026.jp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133601" y="304800"/>
            <a:ext cx="3870535" cy="3124200"/>
          </a:xfrm>
          <a:prstGeom prst="rect">
            <a:avLst/>
          </a:prstGeom>
        </p:spPr>
      </p:pic>
      <p:sp>
        <p:nvSpPr>
          <p:cNvPr id="17" name="Right Arrow 16">
            <a:hlinkClick r:id="rId18" action="ppaction://hlinksldjump"/>
          </p:cNvPr>
          <p:cNvSpPr/>
          <p:nvPr/>
        </p:nvSpPr>
        <p:spPr>
          <a:xfrm>
            <a:off x="10363200" y="6553200"/>
            <a:ext cx="3048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1090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8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>
                <p:cTn id="8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>
                <p:cTn id="8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>
                <p:cTn id="8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8" dur="1238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3" dur="1152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7" grpId="0" animBg="1"/>
      <p:bldP spid="7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>
            <a:hlinkClick r:id="rId3" action="ppaction://hlinksldjump"/>
          </p:cNvPr>
          <p:cNvSpPr/>
          <p:nvPr/>
        </p:nvSpPr>
        <p:spPr>
          <a:xfrm rot="10800000">
            <a:off x="1524000" y="3276600"/>
            <a:ext cx="3810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ac xo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209800" y="304800"/>
            <a:ext cx="8128000" cy="60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video trong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032000" y="228600"/>
            <a:ext cx="8331200" cy="6248400"/>
          </a:xfrm>
          <a:prstGeom prst="rect">
            <a:avLst/>
          </a:prstGeom>
        </p:spPr>
      </p:pic>
      <p:sp>
        <p:nvSpPr>
          <p:cNvPr id="3" name="Right Arrow 2">
            <a:hlinkClick r:id="rId4" action="ppaction://hlinksldjump"/>
          </p:cNvPr>
          <p:cNvSpPr/>
          <p:nvPr/>
        </p:nvSpPr>
        <p:spPr>
          <a:xfrm rot="10800000">
            <a:off x="1524000" y="3276600"/>
            <a:ext cx="3810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video piano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905000" y="285750"/>
            <a:ext cx="8458200" cy="6343650"/>
          </a:xfrm>
          <a:prstGeom prst="rect">
            <a:avLst/>
          </a:prstGeom>
        </p:spPr>
      </p:pic>
      <p:sp>
        <p:nvSpPr>
          <p:cNvPr id="3" name="Right Arrow 2">
            <a:hlinkClick r:id="rId4" action="ppaction://hlinksldjump"/>
          </p:cNvPr>
          <p:cNvSpPr/>
          <p:nvPr/>
        </p:nvSpPr>
        <p:spPr>
          <a:xfrm rot="10800000">
            <a:off x="1524000" y="3276600"/>
            <a:ext cx="3810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video ken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905000" y="266700"/>
            <a:ext cx="8382000" cy="6286500"/>
          </a:xfrm>
          <a:prstGeom prst="rect">
            <a:avLst/>
          </a:prstGeom>
        </p:spPr>
      </p:pic>
      <p:sp>
        <p:nvSpPr>
          <p:cNvPr id="3" name="Right Arrow 2">
            <a:hlinkClick r:id="rId4" action="ppaction://hlinksldjump"/>
          </p:cNvPr>
          <p:cNvSpPr/>
          <p:nvPr/>
        </p:nvSpPr>
        <p:spPr>
          <a:xfrm flipH="1">
            <a:off x="1554482" y="3429000"/>
            <a:ext cx="350519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182050" y="2286000"/>
            <a:ext cx="78279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XIN CHÀO VÀ HẸN GẶP LẠI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81200" y="838201"/>
            <a:ext cx="83058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+mj-lt"/>
              </a:rPr>
              <a:t>1.Kiến thức</a:t>
            </a:r>
            <a:endParaRPr lang="vi-VN" sz="3200" dirty="0">
              <a:solidFill>
                <a:srgbClr val="FF0000"/>
              </a:solidFill>
              <a:latin typeface="+mj-lt"/>
            </a:endParaRPr>
          </a:p>
          <a:p>
            <a:r>
              <a:rPr lang="vi-VN" sz="2800" dirty="0">
                <a:latin typeface="+mj-lt"/>
              </a:rPr>
              <a:t>- Trẻ thuộc bài hát, nhớ tên bài hát, tên tác giả, hiểu nội dung bài hát</a:t>
            </a:r>
          </a:p>
          <a:p>
            <a:r>
              <a:rPr lang="vi-VN" sz="3200" b="1" dirty="0">
                <a:solidFill>
                  <a:srgbClr val="C00000"/>
                </a:solidFill>
                <a:latin typeface="+mj-lt"/>
              </a:rPr>
              <a:t>2.Kỹ năng</a:t>
            </a:r>
            <a:endParaRPr lang="vi-VN" sz="3200" dirty="0">
              <a:solidFill>
                <a:srgbClr val="C00000"/>
              </a:solidFill>
              <a:latin typeface="+mj-lt"/>
            </a:endParaRPr>
          </a:p>
          <a:p>
            <a:r>
              <a:rPr lang="vi-VN" sz="2800" b="1" dirty="0">
                <a:latin typeface="+mj-lt"/>
              </a:rPr>
              <a:t>-</a:t>
            </a:r>
            <a:r>
              <a:rPr lang="vi-VN" sz="2800" dirty="0">
                <a:latin typeface="+mj-lt"/>
              </a:rPr>
              <a:t> Trẻ hát đúng lời, đúng giai điệu bài hát,</a:t>
            </a:r>
          </a:p>
          <a:p>
            <a:r>
              <a:rPr lang="vi-VN" sz="2800" dirty="0">
                <a:latin typeface="+mj-lt"/>
              </a:rPr>
              <a:t>- Trẻ chú ý lắng nghe cô hát</a:t>
            </a:r>
          </a:p>
          <a:p>
            <a:r>
              <a:rPr lang="vi-VN" sz="2800" dirty="0">
                <a:latin typeface="+mj-lt"/>
              </a:rPr>
              <a:t>- Trẻ biết cách chơi trò chơi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”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3200" b="1" dirty="0">
                <a:solidFill>
                  <a:srgbClr val="C00000"/>
                </a:solidFill>
                <a:latin typeface="+mj-lt"/>
              </a:rPr>
              <a:t>3.Thái độ:</a:t>
            </a:r>
            <a:endParaRPr lang="vi-VN" sz="3200" dirty="0">
              <a:solidFill>
                <a:srgbClr val="C00000"/>
              </a:solidFill>
              <a:latin typeface="+mj-lt"/>
            </a:endParaRPr>
          </a:p>
          <a:p>
            <a:r>
              <a:rPr lang="vi-VN" sz="2800" dirty="0">
                <a:latin typeface="+mj-lt"/>
              </a:rPr>
              <a:t>- Hứng thú nghe cô hát bài hát nghe</a:t>
            </a:r>
          </a:p>
          <a:p>
            <a:r>
              <a:rPr lang="vi-VN" sz="2800" dirty="0">
                <a:latin typeface="+mj-lt"/>
              </a:rPr>
              <a:t>- Hứng thú tham gia chơi TC cùng các bạn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62200" y="574236"/>
            <a:ext cx="7162800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b="1" dirty="0">
                <a:latin typeface="+mj-lt"/>
              </a:rPr>
              <a:t>* Đồ dùng của cô:</a:t>
            </a:r>
            <a:endParaRPr lang="vi-VN" sz="2800" dirty="0">
              <a:latin typeface="+mj-lt"/>
            </a:endParaRPr>
          </a:p>
          <a:p>
            <a:r>
              <a:rPr lang="vi-VN" sz="2800" dirty="0">
                <a:latin typeface="+mj-lt"/>
              </a:rPr>
              <a:t>- Nhạc các bài </a:t>
            </a:r>
            <a:r>
              <a:rPr lang="vi-VN" sz="2800" dirty="0" smtClean="0">
                <a:latin typeface="+mj-lt"/>
              </a:rPr>
              <a:t>hát: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vi-VN" sz="2800" dirty="0" smtClean="0">
                <a:latin typeface="+mj-lt"/>
              </a:rPr>
              <a:t>;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mầm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non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vi-VN" sz="2800" dirty="0" smtClean="0">
                <a:latin typeface="+mj-lt"/>
              </a:rPr>
              <a:t>Giáo </a:t>
            </a:r>
            <a:r>
              <a:rPr lang="vi-VN" sz="2800" dirty="0">
                <a:latin typeface="+mj-lt"/>
              </a:rPr>
              <a:t>án điện tử, máy tính, máy chiếu</a:t>
            </a:r>
            <a:endParaRPr lang="en-US" sz="2800" dirty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chỉ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vi-VN" sz="2800" b="1" dirty="0">
                <a:latin typeface="+mj-lt"/>
              </a:rPr>
              <a:t> * Đồ dùng của trẻ:</a:t>
            </a:r>
            <a:endParaRPr lang="vi-VN" sz="2800" dirty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vi-VN" sz="2800" dirty="0">
                <a:latin typeface="+mj-lt"/>
              </a:rPr>
              <a:t>- Trang phục phù hợp, sạch sẽ</a:t>
            </a:r>
          </a:p>
          <a:p>
            <a:r>
              <a:rPr lang="vi-VN" sz="2800" dirty="0">
                <a:latin typeface="+mj-lt"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09800" y="685800"/>
            <a:ext cx="7467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AutoNum type="arabicPeriod"/>
            </a:pP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Ổn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 algn="ctr"/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video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mầm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non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hình nền powerpoint đơn giản mà đẹp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152400" y="-1371600"/>
            <a:ext cx="13451866" cy="8952449"/>
          </a:xfrm>
        </p:spPr>
      </p:pic>
      <p:sp>
        <p:nvSpPr>
          <p:cNvPr id="10" name="Rectangle 9"/>
          <p:cNvSpPr/>
          <p:nvPr/>
        </p:nvSpPr>
        <p:spPr>
          <a:xfrm>
            <a:off x="2057400" y="1447800"/>
            <a:ext cx="89154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Dạy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hát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:</a:t>
            </a:r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Cháu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đi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mẫu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giáo</a:t>
            </a:r>
            <a:endParaRPr lang="en-US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76600" y="381001"/>
            <a:ext cx="839685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4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endParaRPr lang="en-US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V.A – Cháu Yêu Cô Chú Công Nhân Bea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9906000" y="5943600"/>
            <a:ext cx="533400" cy="53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849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hình nền powerpoint đơn giản mà đẹp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152400" y="-304800"/>
            <a:ext cx="12725400" cy="8468973"/>
          </a:xfrm>
        </p:spPr>
      </p:pic>
      <p:sp>
        <p:nvSpPr>
          <p:cNvPr id="10" name="Rectangle 9"/>
          <p:cNvSpPr/>
          <p:nvPr/>
        </p:nvSpPr>
        <p:spPr>
          <a:xfrm>
            <a:off x="2209800" y="1524001"/>
            <a:ext cx="9144000" cy="27392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endParaRPr lang="en-US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theo</a:t>
            </a:r>
            <a:endParaRPr lang="en-US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nhân</a:t>
            </a:r>
            <a:endParaRPr lang="en-US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V.A – Cháu Yêu Cô Chú Công Nhân Bea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10134600" y="6019800"/>
            <a:ext cx="533400" cy="53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849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5107881-Cute-cartoon-kids-frame-Stock-Vector-children-school-borde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11541496" cy="6858000"/>
          </a:xfrm>
        </p:spPr>
      </p:pic>
      <p:sp>
        <p:nvSpPr>
          <p:cNvPr id="5" name="Rectangle 4"/>
          <p:cNvSpPr/>
          <p:nvPr/>
        </p:nvSpPr>
        <p:spPr>
          <a:xfrm>
            <a:off x="5791200" y="3429000"/>
            <a:ext cx="31242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581401" y="2196168"/>
            <a:ext cx="7093337" cy="38164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Nghe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hát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Trường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chúng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cháu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là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trường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mầm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non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en-US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1447801"/>
            <a:ext cx="762000" cy="1310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985291">
            <a:off x="9626732" y="672115"/>
            <a:ext cx="876300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0922616">
            <a:off x="8204387" y="5390365"/>
            <a:ext cx="923925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653781">
            <a:off x="5665360" y="5315801"/>
            <a:ext cx="5810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1207608">
            <a:off x="9521472" y="5072038"/>
            <a:ext cx="800000" cy="1276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378481">
            <a:off x="4736967" y="4634516"/>
            <a:ext cx="876300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1052192">
            <a:off x="8044900" y="857854"/>
            <a:ext cx="5810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0922616">
            <a:off x="5918386" y="76984"/>
            <a:ext cx="923925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5107881-Cute-cartoon-kids-frame-Stock-Vector-children-school-border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1044" y="20782"/>
            <a:ext cx="11450452" cy="6858000"/>
          </a:xfrm>
        </p:spPr>
      </p:pic>
      <p:sp>
        <p:nvSpPr>
          <p:cNvPr id="5" name="Rectangle 4"/>
          <p:cNvSpPr/>
          <p:nvPr/>
        </p:nvSpPr>
        <p:spPr>
          <a:xfrm>
            <a:off x="5791200" y="3429000"/>
            <a:ext cx="31242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0600" y="1447801"/>
            <a:ext cx="762000" cy="1310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0985291">
            <a:off x="9626732" y="672115"/>
            <a:ext cx="876300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0922616">
            <a:off x="8204387" y="5390365"/>
            <a:ext cx="923925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653781">
            <a:off x="6497506" y="4789638"/>
            <a:ext cx="5810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1207608">
            <a:off x="9521472" y="5072038"/>
            <a:ext cx="800000" cy="1276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378481">
            <a:off x="4736967" y="4634516"/>
            <a:ext cx="876300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1052192">
            <a:off x="8044900" y="857854"/>
            <a:ext cx="5810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0922616">
            <a:off x="5918386" y="76984"/>
            <a:ext cx="923925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TextBox 15"/>
          <p:cNvSpPr txBox="1"/>
          <p:nvPr/>
        </p:nvSpPr>
        <p:spPr>
          <a:xfrm>
            <a:off x="3657600" y="2971800"/>
            <a:ext cx="647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BacDuaThuVuiTinhBeat-V.A-3743036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/>
          <a:stretch>
            <a:fillRect/>
          </a:stretch>
        </p:blipFill>
        <p:spPr>
          <a:xfrm>
            <a:off x="9220200" y="6019800"/>
            <a:ext cx="685800" cy="68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519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7" name="Picture 5" descr="tro-choi_Troø-chôi"/>
          <p:cNvPicPr>
            <a:picLocks noChangeAspect="1" noChangeArrowheads="1" noCrop="1"/>
          </p:cNvPicPr>
          <p:nvPr/>
        </p:nvPicPr>
        <p:blipFill>
          <a:blip r:embed="rId3">
            <a:lum bright="6000"/>
          </a:blip>
          <a:srcRect/>
          <a:stretch>
            <a:fillRect/>
          </a:stretch>
        </p:blipFill>
        <p:spPr bwMode="auto">
          <a:xfrm>
            <a:off x="3200400" y="2362200"/>
            <a:ext cx="5334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343400" y="4572000"/>
            <a:ext cx="487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FF0000"/>
                </a:solidFill>
              </a:rPr>
              <a:t>Tiếng</a:t>
            </a:r>
            <a:r>
              <a:rPr lang="en-US" sz="4800" dirty="0" smtClean="0">
                <a:solidFill>
                  <a:srgbClr val="FF0000"/>
                </a:solidFill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</a:rPr>
              <a:t>hát</a:t>
            </a:r>
            <a:r>
              <a:rPr lang="en-US" sz="4800" dirty="0" smtClean="0">
                <a:solidFill>
                  <a:srgbClr val="FF0000"/>
                </a:solidFill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</a:rPr>
              <a:t>của</a:t>
            </a:r>
            <a:r>
              <a:rPr lang="en-US" sz="4800" dirty="0" smtClean="0">
                <a:solidFill>
                  <a:srgbClr val="FF0000"/>
                </a:solidFill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</a:rPr>
              <a:t>ai</a:t>
            </a:r>
            <a:endParaRPr lang="en-US" sz="4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952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1658</TotalTime>
  <Words>174</Words>
  <Application>Microsoft Office PowerPoint</Application>
  <PresentationFormat>Widescreen</PresentationFormat>
  <Paragraphs>37</Paragraphs>
  <Slides>15</Slides>
  <Notes>0</Notes>
  <HiddenSlides>0</HiddenSlides>
  <MMClips>11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MayTinhDucDung</dc:creator>
  <cp:lastModifiedBy>A333</cp:lastModifiedBy>
  <cp:revision>117</cp:revision>
  <dcterms:created xsi:type="dcterms:W3CDTF">2017-10-12T12:19:45Z</dcterms:created>
  <dcterms:modified xsi:type="dcterms:W3CDTF">2024-11-05T02:42:07Z</dcterms:modified>
</cp:coreProperties>
</file>