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22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44 Hình Nền PowerPoint Thuyết Trình Đẹp - Review ED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21" y="2131614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Đề tài: Bài thơ “Hoa nở”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Lứa tuổi: Nhà trẻ (24-36 tháng)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ctr" eaLnBrk="1" hangingPunct="1"/>
            <a:endParaRPr lang="vi-VN" altLang="en-US" sz="24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2024-2025</a:t>
            </a:r>
            <a:endParaRPr lang="en-US" altLang="en-US" sz="240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8404" y="560382"/>
            <a:ext cx="4816257" cy="999831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99+ Hình ảnh cảm ơn dễ thương, hình nền thank you cute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13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228</Words>
  <Application>Microsoft Office PowerPoint</Application>
  <PresentationFormat>Widescreen</PresentationFormat>
  <Paragraphs>45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A333</cp:lastModifiedBy>
  <cp:revision>32</cp:revision>
  <dcterms:created xsi:type="dcterms:W3CDTF">2024-05-18T14:13:20Z</dcterms:created>
  <dcterms:modified xsi:type="dcterms:W3CDTF">2024-11-05T05:29:13Z</dcterms:modified>
</cp:coreProperties>
</file>