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92390"/>
            <a:ext cx="6858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Nụ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744" y="447267"/>
            <a:ext cx="587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371597" y="2189285"/>
            <a:ext cx="7394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</a:rPr>
              <a:t>Bài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học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đến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đây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là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kết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thúc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xin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chào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và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hẹn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gặp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lại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các</a:t>
            </a:r>
            <a:r>
              <a:rPr lang="en-US" sz="4400" dirty="0" smtClean="0">
                <a:solidFill>
                  <a:srgbClr val="7030A0"/>
                </a:solidFill>
              </a:rPr>
              <a:t> con!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214</Words>
  <Application>Microsoft Office PowerPoint</Application>
  <PresentationFormat>On-screen Show (4:3)</PresentationFormat>
  <Paragraphs>27</Paragraphs>
  <Slides>15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LAPTOP68</cp:lastModifiedBy>
  <cp:revision>21</cp:revision>
  <dcterms:created xsi:type="dcterms:W3CDTF">2006-08-16T00:00:00Z</dcterms:created>
  <dcterms:modified xsi:type="dcterms:W3CDTF">2024-11-01T13:38:12Z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