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404" y="-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168812" y="6231988"/>
            <a:ext cx="3319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Trần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Thị</a:t>
            </a:r>
            <a:r>
              <a:rPr lang="en-US" baseline="0" dirty="0" smtClean="0"/>
              <a:t> Thu </a:t>
            </a:r>
            <a:r>
              <a:rPr lang="en-US" baseline="0" dirty="0" err="1" smtClean="0"/>
              <a:t>Hương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10438228" y="6485206"/>
            <a:ext cx="1753772" cy="3727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035E6E6F-8016-42C6-87EA-F22768E2AC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2234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8511-F483-45F3-A484-7DE3961B8ACA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9B46B-325C-4606-96FF-DCE4C6CA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2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8511-F483-45F3-A484-7DE3961B8ACA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9B46B-325C-4606-96FF-DCE4C6CA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0912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8511-F483-45F3-A484-7DE3961B8ACA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9B46B-325C-4606-96FF-DCE4C6CA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99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8511-F483-45F3-A484-7DE3961B8ACA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9B46B-325C-4606-96FF-DCE4C6CA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22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8511-F483-45F3-A484-7DE3961B8ACA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9B46B-325C-4606-96FF-DCE4C6CA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571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8511-F483-45F3-A484-7DE3961B8ACA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9B46B-325C-4606-96FF-DCE4C6CA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5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8511-F483-45F3-A484-7DE3961B8ACA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9B46B-325C-4606-96FF-DCE4C6CA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687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8511-F483-45F3-A484-7DE3961B8ACA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9B46B-325C-4606-96FF-DCE4C6CA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089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8511-F483-45F3-A484-7DE3961B8ACA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9B46B-325C-4606-96FF-DCE4C6CA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38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D8511-F483-45F3-A484-7DE3961B8ACA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9B46B-325C-4606-96FF-DCE4C6CA5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7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651" y="0"/>
            <a:ext cx="11978349" cy="6858000"/>
          </a:xfrm>
          <a:prstGeom prst="rect">
            <a:avLst/>
          </a:prstGeom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101755" y="340057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QUẬN LONG BIÊN</a:t>
            </a:r>
            <a:b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******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63907" y="3099747"/>
            <a:ext cx="84343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LĨNH VỰC PHÁT TRIỂN THẨM MỸ</a:t>
            </a:r>
            <a:endParaRPr lang="en-US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34269" y="4352154"/>
            <a:ext cx="693988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2060"/>
                </a:solidFill>
              </a:rPr>
              <a:t>Đề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tài:Dạy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h</a:t>
            </a:r>
            <a:r>
              <a:rPr lang="en-US" sz="2800" dirty="0" err="1" smtClean="0">
                <a:solidFill>
                  <a:srgbClr val="002060"/>
                </a:solidFill>
              </a:rPr>
              <a:t>át</a:t>
            </a:r>
            <a:r>
              <a:rPr lang="en-US" sz="2800" dirty="0">
                <a:solidFill>
                  <a:srgbClr val="002060"/>
                </a:solidFill>
              </a:rPr>
              <a:t>: </a:t>
            </a:r>
            <a:r>
              <a:rPr lang="en-US" sz="2800" dirty="0" err="1">
                <a:solidFill>
                  <a:srgbClr val="002060"/>
                </a:solidFill>
              </a:rPr>
              <a:t>Vui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đến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trường</a:t>
            </a:r>
            <a:r>
              <a:rPr lang="en-US" sz="2800" dirty="0">
                <a:solidFill>
                  <a:srgbClr val="002060"/>
                </a:solidFill>
              </a:rPr>
              <a:t/>
            </a:r>
            <a:br>
              <a:rPr lang="en-US" sz="2800" dirty="0">
                <a:solidFill>
                  <a:srgbClr val="002060"/>
                </a:solidFill>
              </a:rPr>
            </a:br>
            <a:r>
              <a:rPr lang="en-US" sz="2800" dirty="0" smtClean="0">
                <a:solidFill>
                  <a:srgbClr val="002060"/>
                </a:solidFill>
              </a:rPr>
              <a:t>            </a:t>
            </a:r>
            <a:r>
              <a:rPr lang="en-US" sz="2800" dirty="0" err="1" smtClean="0">
                <a:solidFill>
                  <a:srgbClr val="002060"/>
                </a:solidFill>
              </a:rPr>
              <a:t>Nghe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hát</a:t>
            </a:r>
            <a:r>
              <a:rPr lang="en-US" sz="2800" dirty="0">
                <a:solidFill>
                  <a:srgbClr val="002060"/>
                </a:solidFill>
              </a:rPr>
              <a:t>: </a:t>
            </a:r>
            <a:r>
              <a:rPr lang="en-US" sz="2800" dirty="0" err="1">
                <a:solidFill>
                  <a:srgbClr val="002060"/>
                </a:solidFill>
              </a:rPr>
              <a:t>Em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yêu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trường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em</a:t>
            </a:r>
            <a:r>
              <a:rPr lang="en-US" sz="2800" dirty="0">
                <a:solidFill>
                  <a:srgbClr val="002060"/>
                </a:solidFill>
              </a:rPr>
              <a:t/>
            </a:r>
            <a:br>
              <a:rPr lang="en-US" sz="2800" dirty="0">
                <a:solidFill>
                  <a:srgbClr val="002060"/>
                </a:solidFill>
              </a:rPr>
            </a:br>
            <a:r>
              <a:rPr lang="en-US" sz="2800" dirty="0" smtClean="0">
                <a:solidFill>
                  <a:srgbClr val="002060"/>
                </a:solidFill>
              </a:rPr>
              <a:t>           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>
                <a:solidFill>
                  <a:srgbClr val="002060"/>
                </a:solidFill>
              </a:rPr>
              <a:t>TCÂN: Ai </a:t>
            </a:r>
            <a:r>
              <a:rPr lang="en-US" sz="2800" dirty="0" err="1">
                <a:solidFill>
                  <a:srgbClr val="002060"/>
                </a:solidFill>
              </a:rPr>
              <a:t>đoán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err="1">
                <a:solidFill>
                  <a:srgbClr val="002060"/>
                </a:solidFill>
              </a:rPr>
              <a:t>giỏi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endParaRPr lang="en-US" sz="2800" dirty="0" smtClean="0">
              <a:solidFill>
                <a:srgbClr val="002060"/>
              </a:solidFill>
            </a:endParaRPr>
          </a:p>
          <a:p>
            <a:r>
              <a:rPr lang="en-US" sz="2800" dirty="0" err="1" smtClean="0">
                <a:solidFill>
                  <a:srgbClr val="002060"/>
                </a:solidFill>
              </a:rPr>
              <a:t>Lứa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tuổi</a:t>
            </a:r>
            <a:r>
              <a:rPr lang="en-US" sz="2800" dirty="0" smtClean="0">
                <a:solidFill>
                  <a:srgbClr val="002060"/>
                </a:solidFill>
              </a:rPr>
              <a:t>: </a:t>
            </a:r>
            <a:r>
              <a:rPr lang="en-US" sz="2800" dirty="0" err="1" smtClean="0">
                <a:solidFill>
                  <a:srgbClr val="002060"/>
                </a:solidFill>
              </a:rPr>
              <a:t>Mẫu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giáo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bé</a:t>
            </a:r>
            <a:r>
              <a:rPr lang="en-US" sz="2800" dirty="0" smtClean="0">
                <a:solidFill>
                  <a:srgbClr val="002060"/>
                </a:solidFill>
              </a:rPr>
              <a:t> C3</a:t>
            </a:r>
          </a:p>
          <a:p>
            <a:r>
              <a:rPr lang="en-US" sz="2800" dirty="0" err="1" smtClean="0">
                <a:solidFill>
                  <a:srgbClr val="002060"/>
                </a:solidFill>
              </a:rPr>
              <a:t>Giáo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viên</a:t>
            </a:r>
            <a:r>
              <a:rPr lang="en-US" sz="2800" dirty="0" smtClean="0">
                <a:solidFill>
                  <a:srgbClr val="002060"/>
                </a:solidFill>
              </a:rPr>
              <a:t>: </a:t>
            </a:r>
            <a:r>
              <a:rPr lang="en-US" sz="2800" dirty="0" err="1" smtClean="0">
                <a:solidFill>
                  <a:srgbClr val="002060"/>
                </a:solidFill>
              </a:rPr>
              <a:t>Nguyễn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Thị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Nụ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527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5660"/>
            <a:ext cx="11807750" cy="66123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69493" y="2860174"/>
            <a:ext cx="9062114" cy="19389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marL="342900" indent="-342900">
              <a:buAutoNum type="arabicPeriod"/>
            </a:pPr>
            <a:r>
              <a:rPr lang="en-US" sz="6000" b="1" dirty="0" err="1" smtClean="0">
                <a:ln/>
                <a:solidFill>
                  <a:schemeClr val="accent4"/>
                </a:solidFill>
              </a:rPr>
              <a:t>Ổn</a:t>
            </a:r>
            <a:r>
              <a:rPr lang="en-US" sz="60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6000" b="1" dirty="0" err="1" smtClean="0">
                <a:ln/>
                <a:solidFill>
                  <a:schemeClr val="accent4"/>
                </a:solidFill>
              </a:rPr>
              <a:t>định</a:t>
            </a:r>
            <a:r>
              <a:rPr lang="en-US" sz="60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6000" b="1" dirty="0" err="1" smtClean="0">
                <a:ln/>
                <a:solidFill>
                  <a:schemeClr val="accent4"/>
                </a:solidFill>
              </a:rPr>
              <a:t>tổ</a:t>
            </a:r>
            <a:r>
              <a:rPr lang="en-US" sz="60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6000" b="1" dirty="0" err="1" smtClean="0">
                <a:ln/>
                <a:solidFill>
                  <a:schemeClr val="accent4"/>
                </a:solidFill>
              </a:rPr>
              <a:t>chức</a:t>
            </a:r>
            <a:r>
              <a:rPr lang="en-US" sz="6000" b="1" dirty="0" smtClean="0">
                <a:ln/>
                <a:solidFill>
                  <a:schemeClr val="accent4"/>
                </a:solidFill>
              </a:rPr>
              <a:t>:</a:t>
            </a:r>
          </a:p>
          <a:p>
            <a:r>
              <a:rPr lang="en-US" sz="6000" b="1" dirty="0" smtClean="0">
                <a:ln/>
                <a:solidFill>
                  <a:schemeClr val="accent4"/>
                </a:solidFill>
              </a:rPr>
              <a:t>- </a:t>
            </a:r>
            <a:r>
              <a:rPr lang="en-US" sz="6000" b="1" dirty="0" err="1" smtClean="0">
                <a:ln/>
                <a:solidFill>
                  <a:schemeClr val="accent4"/>
                </a:solidFill>
              </a:rPr>
              <a:t>Trò</a:t>
            </a:r>
            <a:r>
              <a:rPr lang="en-US" sz="60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6000" b="1" dirty="0" err="1" smtClean="0">
                <a:ln/>
                <a:solidFill>
                  <a:schemeClr val="accent4"/>
                </a:solidFill>
              </a:rPr>
              <a:t>chơi</a:t>
            </a:r>
            <a:r>
              <a:rPr lang="en-US" sz="6000" b="1" dirty="0" smtClean="0">
                <a:ln/>
                <a:solidFill>
                  <a:schemeClr val="accent4"/>
                </a:solidFill>
              </a:rPr>
              <a:t>: </a:t>
            </a:r>
            <a:r>
              <a:rPr lang="en-US" sz="6000" b="1" dirty="0" err="1" smtClean="0">
                <a:ln/>
                <a:solidFill>
                  <a:schemeClr val="accent4"/>
                </a:solidFill>
              </a:rPr>
              <a:t>Sáng</a:t>
            </a:r>
            <a:r>
              <a:rPr lang="en-US" sz="60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6000" b="1" dirty="0" err="1" smtClean="0">
                <a:ln/>
                <a:solidFill>
                  <a:schemeClr val="accent4"/>
                </a:solidFill>
              </a:rPr>
              <a:t>dậy</a:t>
            </a:r>
            <a:r>
              <a:rPr lang="en-US" sz="60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6000" b="1" dirty="0" err="1" smtClean="0">
                <a:ln/>
                <a:solidFill>
                  <a:schemeClr val="accent4"/>
                </a:solidFill>
              </a:rPr>
              <a:t>sớm</a:t>
            </a:r>
            <a:endParaRPr lang="en-US" sz="6000" b="1" dirty="0">
              <a:ln/>
              <a:solidFill>
                <a:schemeClr val="accent4"/>
              </a:solidFill>
            </a:endParaRPr>
          </a:p>
        </p:txBody>
      </p:sp>
      <p:sp>
        <p:nvSpPr>
          <p:cNvPr id="7" name="Cloud 6"/>
          <p:cNvSpPr/>
          <p:nvPr/>
        </p:nvSpPr>
        <p:spPr>
          <a:xfrm>
            <a:off x="3821373" y="1787857"/>
            <a:ext cx="914400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44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278" y="272956"/>
            <a:ext cx="11464119" cy="64485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2896475" y="1291499"/>
            <a:ext cx="7410734" cy="26776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2. NỘI DUNG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err="1" smtClean="0">
                <a:solidFill>
                  <a:schemeClr val="bg1"/>
                </a:solidFill>
              </a:rPr>
              <a:t>Cô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hát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mẫu</a:t>
            </a:r>
            <a:r>
              <a:rPr lang="en-US" sz="3200" dirty="0" smtClean="0">
                <a:solidFill>
                  <a:schemeClr val="bg1"/>
                </a:solidFill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3200" dirty="0" err="1" smtClean="0">
                <a:solidFill>
                  <a:schemeClr val="bg1"/>
                </a:solidFill>
              </a:rPr>
              <a:t>Cô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hát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lần</a:t>
            </a:r>
            <a:r>
              <a:rPr lang="en-US" sz="3200" dirty="0" smtClean="0">
                <a:solidFill>
                  <a:schemeClr val="bg1"/>
                </a:solidFill>
              </a:rPr>
              <a:t> 1: </a:t>
            </a:r>
            <a:r>
              <a:rPr lang="en-US" sz="3200" dirty="0" err="1" smtClean="0">
                <a:solidFill>
                  <a:schemeClr val="bg1"/>
                </a:solidFill>
              </a:rPr>
              <a:t>Thể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hiện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tình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cảm</a:t>
            </a:r>
            <a:endParaRPr lang="en-US" sz="3200" dirty="0" smtClean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3200" dirty="0" err="1" smtClean="0">
                <a:solidFill>
                  <a:schemeClr val="bg1"/>
                </a:solidFill>
              </a:rPr>
              <a:t>Cô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hát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lần</a:t>
            </a:r>
            <a:r>
              <a:rPr lang="en-US" sz="3200" dirty="0" smtClean="0">
                <a:solidFill>
                  <a:schemeClr val="bg1"/>
                </a:solidFill>
              </a:rPr>
              <a:t> 2: </a:t>
            </a:r>
            <a:r>
              <a:rPr lang="en-US" sz="3200" dirty="0" err="1" smtClean="0">
                <a:solidFill>
                  <a:schemeClr val="bg1"/>
                </a:solidFill>
              </a:rPr>
              <a:t>Kết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hợp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với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nhạc</a:t>
            </a:r>
            <a:endParaRPr lang="en-US" sz="3200" dirty="0" smtClean="0">
              <a:solidFill>
                <a:schemeClr val="bg1"/>
              </a:solidFill>
            </a:endParaRPr>
          </a:p>
          <a:p>
            <a:r>
              <a:rPr lang="en-US" sz="3200" dirty="0" smtClean="0">
                <a:solidFill>
                  <a:schemeClr val="bg1"/>
                </a:solidFill>
              </a:rPr>
              <a:t>* </a:t>
            </a:r>
            <a:r>
              <a:rPr lang="en-US" sz="3200" dirty="0" err="1" smtClean="0">
                <a:solidFill>
                  <a:schemeClr val="bg1"/>
                </a:solidFill>
              </a:rPr>
              <a:t>Cô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giảng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giải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nội</a:t>
            </a:r>
            <a:r>
              <a:rPr lang="en-US" sz="3200" dirty="0" smtClean="0">
                <a:solidFill>
                  <a:schemeClr val="bg1"/>
                </a:solidFill>
              </a:rPr>
              <a:t> dung </a:t>
            </a:r>
            <a:r>
              <a:rPr lang="en-US" sz="3200" dirty="0" err="1" smtClean="0">
                <a:solidFill>
                  <a:schemeClr val="bg1"/>
                </a:solidFill>
              </a:rPr>
              <a:t>của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bài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hát</a:t>
            </a:r>
            <a:endParaRPr lang="en-US" sz="3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89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98246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43754" y="1875692"/>
            <a:ext cx="507609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DẠY TRẺ HÁT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ô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hát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74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358" y="-154745"/>
            <a:ext cx="1171018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58794" y="1674055"/>
            <a:ext cx="7568419" cy="120032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NGHE HÁT: EM YÊU TRƯỜNG EM</a:t>
            </a:r>
          </a:p>
          <a:p>
            <a:r>
              <a:rPr 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SÁNG TÁC: HOÀNG VÂN</a:t>
            </a:r>
            <a:endParaRPr lang="en-US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5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202" y="0"/>
            <a:ext cx="1171018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096086" y="1575582"/>
            <a:ext cx="8398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92D050"/>
                </a:solidFill>
              </a:rPr>
              <a:t>TRÒ CHƠI ÂM NHẠC: AI ĐOÁN GIỎI</a:t>
            </a:r>
            <a:endParaRPr lang="en-US" sz="44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11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417" y="0"/>
            <a:ext cx="1164146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56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102</Words>
  <Application>Microsoft Office PowerPoint</Application>
  <PresentationFormat>Custom</PresentationFormat>
  <Paragraphs>19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LAPTOP68</cp:lastModifiedBy>
  <cp:revision>7</cp:revision>
  <dcterms:created xsi:type="dcterms:W3CDTF">2024-09-07T17:05:43Z</dcterms:created>
  <dcterms:modified xsi:type="dcterms:W3CDTF">2024-10-31T15:17:20Z</dcterms:modified>
</cp:coreProperties>
</file>