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giáó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4-5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Hương</a:t>
            </a:r>
            <a:r>
              <a:rPr lang="en-US" altLang="zh-CN" sz="20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Sen 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1143001" y="1925738"/>
            <a:ext cx="5522814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mầm non </a:t>
            </a:r>
            <a:r>
              <a:rPr lang="en-US" sz="2800" noProof="1" smtClean="0">
                <a:solidFill>
                  <a:srgbClr val="0070C0"/>
                </a:solidFill>
              </a:rPr>
              <a:t>Hoa Sữa </a:t>
            </a:r>
            <a:endParaRPr lang="en-US" sz="28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56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ghhs</cp:lastModifiedBy>
  <cp:revision>56</cp:revision>
  <dcterms:created xsi:type="dcterms:W3CDTF">2009-06-14T10:18:10Z</dcterms:created>
  <dcterms:modified xsi:type="dcterms:W3CDTF">2023-12-28T02:37:02Z</dcterms:modified>
</cp:coreProperties>
</file>