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7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2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8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2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9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DA7C-F9F7-4558-B891-59D7027D147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7673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97264" y="1447800"/>
            <a:ext cx="6934199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3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GIÁO ÁN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vi-VN" sz="36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Văn học</a:t>
            </a:r>
            <a:endParaRPr lang="en-US" sz="3600" b="1" i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endParaRPr lang="en-US" sz="1700" b="1" dirty="0">
              <a:solidFill>
                <a:srgbClr val="000000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32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Truyện: Sự tích chú cuội cung trăng</a:t>
            </a:r>
            <a:endParaRPr lang="en-US" sz="4800" b="1" i="1" dirty="0">
              <a:solidFill>
                <a:srgbClr val="0066CC"/>
              </a:solidFill>
              <a:latin typeface="Arial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Người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dạy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: </a:t>
            </a: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Nguyễn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Thị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vi-VN" sz="2400" b="1" i="1" dirty="0" smtClean="0">
                <a:solidFill>
                  <a:srgbClr val="7030A0"/>
                </a:solidFill>
                <a:latin typeface="Arial" charset="0"/>
              </a:rPr>
              <a:t>Hạnh</a:t>
            </a:r>
            <a:endParaRPr lang="en-US" sz="2400" b="1" i="1" dirty="0">
              <a:solidFill>
                <a:srgbClr val="7030A0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2400" b="1" i="1" dirty="0" err="1">
                <a:solidFill>
                  <a:srgbClr val="7030A0"/>
                </a:solidFill>
                <a:latin typeface="Arial" charset="0"/>
              </a:rPr>
              <a:t>Lứa</a:t>
            </a:r>
            <a:r>
              <a:rPr lang="en-US" sz="2400" b="1" i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Arial" charset="0"/>
              </a:rPr>
              <a:t>Tuổi</a:t>
            </a:r>
            <a:r>
              <a:rPr lang="en-US" sz="2400" b="1" i="1" dirty="0">
                <a:solidFill>
                  <a:srgbClr val="7030A0"/>
                </a:solidFill>
                <a:latin typeface="Arial" charset="0"/>
              </a:rPr>
              <a:t>: </a:t>
            </a:r>
            <a:r>
              <a:rPr lang="en-US" sz="2400" b="1" i="1" dirty="0" err="1">
                <a:solidFill>
                  <a:srgbClr val="7030A0"/>
                </a:solidFill>
                <a:latin typeface="Arial" charset="0"/>
              </a:rPr>
              <a:t>Mẫu</a:t>
            </a:r>
            <a:r>
              <a:rPr lang="en-US" sz="2400" b="1" i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Arial" charset="0"/>
              </a:rPr>
              <a:t>Giáo</a:t>
            </a:r>
            <a:r>
              <a:rPr lang="en-US" sz="2400" b="1" i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Lớn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A</a:t>
            </a:r>
            <a:r>
              <a:rPr lang="vi-VN" sz="2400" b="1" i="1" smtClean="0">
                <a:solidFill>
                  <a:srgbClr val="7030A0"/>
                </a:solidFill>
                <a:latin typeface="Arial" charset="0"/>
              </a:rPr>
              <a:t>4</a:t>
            </a:r>
            <a:endParaRPr lang="en-US" sz="2400" b="1" i="1" dirty="0">
              <a:solidFill>
                <a:srgbClr val="7030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9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5"/>
            <a:ext cx="9125527" cy="68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66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45"/>
            <a:ext cx="9128607" cy="684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88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1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5" cy="698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tóm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tắt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lần</a:t>
            </a:r>
            <a:r>
              <a:rPr lang="en-US" dirty="0" smtClean="0">
                <a:solidFill>
                  <a:srgbClr val="FF0000"/>
                </a:solidFill>
              </a:rPr>
              <a:t> 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5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9236"/>
            <a:ext cx="9127836" cy="699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Chơi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ghép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8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0" y="0"/>
            <a:ext cx="9146309" cy="68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85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01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0" y="0"/>
            <a:ext cx="9146309" cy="68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80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57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97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106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43</Words>
  <Application>Microsoft Office PowerPoint</Application>
  <PresentationFormat>On-screen Show (4:3)</PresentationFormat>
  <Paragraphs>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  <vt:lpstr>Cô kể tóm tắt lần 3</vt:lpstr>
      <vt:lpstr>Chơi ghép tranh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16</cp:revision>
  <dcterms:created xsi:type="dcterms:W3CDTF">2018-11-06T09:11:18Z</dcterms:created>
  <dcterms:modified xsi:type="dcterms:W3CDTF">2023-12-29T06:05:41Z</dcterms:modified>
</cp:coreProperties>
</file>