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5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0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3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4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9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0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5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1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5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1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91B7-132E-46EA-B7D4-3398E2C51D5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7673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6421993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202</a:t>
            </a:r>
            <a:r>
              <a:rPr lang="vi-VN" sz="1600" dirty="0" smtClean="0"/>
              <a:t>3</a:t>
            </a:r>
            <a:r>
              <a:rPr lang="vi-VN" dirty="0" smtClean="0"/>
              <a:t> - </a:t>
            </a:r>
            <a:r>
              <a:rPr lang="en-US" dirty="0" smtClean="0"/>
              <a:t>202</a:t>
            </a:r>
            <a:r>
              <a:rPr lang="vi-VN" sz="1600" dirty="0" smtClean="0"/>
              <a:t>4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197264" y="1447800"/>
            <a:ext cx="6934199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r>
              <a:rPr lang="en-US" sz="36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GIÁO ÁN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r>
              <a:rPr lang="vi-VN" sz="36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Văn học</a:t>
            </a:r>
            <a:endParaRPr lang="en-US" sz="3600" b="1" i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endParaRPr lang="en-US" sz="1700" b="1" dirty="0">
              <a:solidFill>
                <a:srgbClr val="000000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r>
              <a:rPr lang="en-US" sz="3200" b="1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Truyện</a:t>
            </a:r>
            <a:r>
              <a:rPr lang="vi-VN" sz="3200" b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vi-VN" sz="3200" b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Gà tơ đi học</a:t>
            </a:r>
            <a:endParaRPr lang="en-US" sz="4800" b="1" i="1" dirty="0">
              <a:solidFill>
                <a:srgbClr val="0066CC"/>
              </a:solidFill>
              <a:latin typeface="Arial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r>
              <a:rPr lang="en-US" sz="2400" b="1" i="1" dirty="0" err="1" smtClean="0">
                <a:solidFill>
                  <a:srgbClr val="7030A0"/>
                </a:solidFill>
                <a:latin typeface="Arial" charset="0"/>
              </a:rPr>
              <a:t>Người</a:t>
            </a:r>
            <a:r>
              <a:rPr lang="en-US" sz="2400" b="1" i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Arial" charset="0"/>
              </a:rPr>
              <a:t>dạy</a:t>
            </a:r>
            <a:r>
              <a:rPr lang="en-US" sz="2400" b="1" i="1" dirty="0" smtClean="0">
                <a:solidFill>
                  <a:srgbClr val="7030A0"/>
                </a:solidFill>
                <a:latin typeface="Arial" charset="0"/>
              </a:rPr>
              <a:t>: </a:t>
            </a:r>
            <a:r>
              <a:rPr lang="en-US" sz="2400" b="1" i="1" dirty="0" err="1" smtClean="0">
                <a:solidFill>
                  <a:srgbClr val="7030A0"/>
                </a:solidFill>
                <a:latin typeface="Arial" charset="0"/>
              </a:rPr>
              <a:t>Nguyễn</a:t>
            </a:r>
            <a:r>
              <a:rPr lang="en-US" sz="2400" b="1" i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Arial" charset="0"/>
              </a:rPr>
              <a:t>Thị</a:t>
            </a:r>
            <a:r>
              <a:rPr lang="en-US" sz="2400" b="1" i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vi-VN" sz="2400" b="1" i="1" dirty="0" smtClean="0">
                <a:solidFill>
                  <a:srgbClr val="7030A0"/>
                </a:solidFill>
                <a:latin typeface="Arial" charset="0"/>
              </a:rPr>
              <a:t>Hạnh</a:t>
            </a:r>
            <a:endParaRPr lang="en-US" sz="2400" b="1" i="1" dirty="0">
              <a:solidFill>
                <a:srgbClr val="7030A0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r>
              <a:rPr lang="en-US" sz="2400" b="1" i="1" dirty="0" err="1">
                <a:solidFill>
                  <a:srgbClr val="7030A0"/>
                </a:solidFill>
                <a:latin typeface="Arial" charset="0"/>
              </a:rPr>
              <a:t>Lứa</a:t>
            </a:r>
            <a:r>
              <a:rPr lang="en-US" sz="2400" b="1" i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Arial" charset="0"/>
              </a:rPr>
              <a:t>Tuổi</a:t>
            </a:r>
            <a:r>
              <a:rPr lang="en-US" sz="2400" b="1" i="1" dirty="0">
                <a:solidFill>
                  <a:srgbClr val="7030A0"/>
                </a:solidFill>
                <a:latin typeface="Arial" charset="0"/>
              </a:rPr>
              <a:t>: </a:t>
            </a:r>
            <a:r>
              <a:rPr lang="en-US" sz="2400" b="1" i="1" dirty="0" err="1">
                <a:solidFill>
                  <a:srgbClr val="7030A0"/>
                </a:solidFill>
                <a:latin typeface="Arial" charset="0"/>
              </a:rPr>
              <a:t>Mẫu</a:t>
            </a:r>
            <a:r>
              <a:rPr lang="en-US" sz="2400" b="1" i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Arial" charset="0"/>
              </a:rPr>
              <a:t>Giáo</a:t>
            </a:r>
            <a:r>
              <a:rPr lang="en-US" sz="2400" b="1" i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Arial" charset="0"/>
              </a:rPr>
              <a:t>Lớn</a:t>
            </a:r>
            <a:r>
              <a:rPr lang="en-US" sz="2400" b="1" i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 i="1" dirty="0" smtClean="0">
                <a:solidFill>
                  <a:srgbClr val="7030A0"/>
                </a:solidFill>
                <a:latin typeface="Arial" charset="0"/>
              </a:rPr>
              <a:t>A</a:t>
            </a:r>
            <a:r>
              <a:rPr lang="vi-VN" sz="2400" b="1" i="1" dirty="0" smtClean="0">
                <a:solidFill>
                  <a:srgbClr val="7030A0"/>
                </a:solidFill>
                <a:latin typeface="Arial" charset="0"/>
              </a:rPr>
              <a:t>4</a:t>
            </a:r>
            <a:endParaRPr lang="en-US" sz="2400" b="1" i="1" dirty="0">
              <a:solidFill>
                <a:srgbClr val="7030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20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400"/>
            <a:ext cx="9110133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35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88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6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23"/>
            <a:ext cx="9401464" cy="705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62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3472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18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42875"/>
            <a:ext cx="93726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1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3873"/>
            <a:ext cx="9202497" cy="690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22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29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15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9"/>
            <a:ext cx="92964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20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27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39</Words>
  <Application>Microsoft Office PowerPoint</Application>
  <PresentationFormat>On-screen Show (4:3)</PresentationFormat>
  <Paragraphs>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thoại-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12</cp:revision>
  <dcterms:created xsi:type="dcterms:W3CDTF">2018-11-06T08:55:27Z</dcterms:created>
  <dcterms:modified xsi:type="dcterms:W3CDTF">2023-12-29T06:18:41Z</dcterms:modified>
</cp:coreProperties>
</file>