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8" r:id="rId4"/>
    <p:sldId id="264" r:id="rId5"/>
    <p:sldId id="263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7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4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1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0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1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64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75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6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4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9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2203" y="188497"/>
            <a:ext cx="41559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</a:p>
          <a:p>
            <a:pPr algn="ctr"/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5693" y="2080021"/>
            <a:ext cx="720011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VẬN ĐỘNG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53076" y="3405187"/>
            <a:ext cx="5899307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VĐCB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Ném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trúng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đích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Sói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à 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MGB C4</a:t>
            </a:r>
          </a:p>
          <a:p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4200" y="549806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0" descr="Pictur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286" y="891194"/>
            <a:ext cx="1304925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70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2286000"/>
            <a:ext cx="1654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10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PP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92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67800" cy="6858000"/>
          </a:xfrm>
        </p:spPr>
      </p:pic>
      <p:sp>
        <p:nvSpPr>
          <p:cNvPr id="5" name="Rectangle 4"/>
          <p:cNvSpPr/>
          <p:nvPr/>
        </p:nvSpPr>
        <p:spPr>
          <a:xfrm>
            <a:off x="1649198" y="1417638"/>
            <a:ext cx="59586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vi-VN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VĐCB 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Ném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trúng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đích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4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13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90600"/>
            <a:ext cx="80772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*</a:t>
            </a:r>
            <a:r>
              <a:rPr lang="vi-VN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TC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 err="1" smtClean="0">
                <a:solidFill>
                  <a:srgbClr val="002060"/>
                </a:solidFill>
                <a:cs typeface="Times New Roman" panose="02020603050405020304" pitchFamily="18" charset="0"/>
              </a:rPr>
              <a:t>Sói</a:t>
            </a:r>
            <a:r>
              <a:rPr lang="en-US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cs typeface="Times New Roman" panose="02020603050405020304" pitchFamily="18" charset="0"/>
              </a:rPr>
              <a:t>ơi</a:t>
            </a:r>
            <a:r>
              <a:rPr lang="en-US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cs typeface="Times New Roman" panose="02020603050405020304" pitchFamily="18" charset="0"/>
              </a:rPr>
              <a:t>ngu</a:t>
            </a:r>
            <a:r>
              <a:rPr lang="en-US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̉ à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02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3.Kết </a:t>
            </a:r>
            <a:r>
              <a:rPr lang="en-US" sz="7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7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7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9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80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1. Ổn định tổ chức</vt:lpstr>
      <vt:lpstr>2. PP hình thức tổ chức  *Bài tập phát triển chung</vt:lpstr>
      <vt:lpstr>PowerPoint Presentation</vt:lpstr>
      <vt:lpstr>*TC :Sói ơi ngủ à</vt:lpstr>
      <vt:lpstr>3.Kết thúc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VĐCB: Đi thăng bằng trên ghế thể dục TCVĐ: Chuyền bóng</dc:title>
  <dc:creator>Welcome</dc:creator>
  <cp:lastModifiedBy>56u</cp:lastModifiedBy>
  <cp:revision>32</cp:revision>
  <dcterms:created xsi:type="dcterms:W3CDTF">2018-10-03T05:51:16Z</dcterms:created>
  <dcterms:modified xsi:type="dcterms:W3CDTF">2024-11-15T05:26:43Z</dcterms:modified>
</cp:coreProperties>
</file>