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76" r:id="rId5"/>
    <p:sldId id="2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10/27/2024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7511" y="183758"/>
            <a:ext cx="44464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77895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895" y="2023321"/>
            <a:ext cx="880523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 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-VĐMH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MGB C4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9452" y="6231856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2024 - 2025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1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16275" y="418636"/>
            <a:ext cx="6353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1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: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Ổn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  <a:r>
              <a:rPr lang="en-US" sz="3200" b="1" u="sng" dirty="0" err="1" smtClean="0">
                <a:solidFill>
                  <a:srgbClr val="0070C0"/>
                </a:solidFill>
                <a:latin typeface="Nunito Black" panose="00000A00000000000000" pitchFamily="2" charset="0"/>
              </a:rPr>
              <a:t>định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  </a:t>
            </a:r>
          </a:p>
          <a:p>
            <a:endParaRPr lang="en-US" dirty="0"/>
          </a:p>
        </p:txBody>
      </p:sp>
      <p:pic>
        <p:nvPicPr>
          <p:cNvPr id="10" name="jwj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34" end="8654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53567" y="26724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35877" y="1802751"/>
            <a:ext cx="6096000" cy="12618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 PHÁP, HÌNH THỨC TỔ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2744" y="3215196"/>
            <a:ext cx="45404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72744" y="3626766"/>
            <a:ext cx="6632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1 .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VĐ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2744" y="4012064"/>
            <a:ext cx="5138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Vđ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jwj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34" end="8145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6096" y="5456392"/>
            <a:ext cx="609600" cy="609600"/>
          </a:xfrm>
          <a:prstGeom prst="rect">
            <a:avLst/>
          </a:prstGeom>
        </p:spPr>
      </p:pic>
      <p:pic>
        <p:nvPicPr>
          <p:cNvPr id="10" name="jwj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34" end="8145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4645" y="5761192"/>
            <a:ext cx="609600" cy="609600"/>
          </a:xfrm>
          <a:prstGeom prst="rect">
            <a:avLst/>
          </a:prstGeom>
        </p:spPr>
      </p:pic>
      <p:pic>
        <p:nvPicPr>
          <p:cNvPr id="11" name="jwjq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34" end="8145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6277" y="5608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8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50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0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50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-1"/>
            <a:ext cx="12389475" cy="70705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19719" y="1030310"/>
            <a:ext cx="52693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m-Muon-Lam-Ca-Si-Ruby-Bao-An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38639.5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3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4816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6339" y="48161"/>
            <a:ext cx="821903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TC: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596" r="1362" b="11408"/>
          <a:stretch/>
        </p:blipFill>
        <p:spPr>
          <a:xfrm>
            <a:off x="223581" y="647667"/>
            <a:ext cx="5520395" cy="24025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00023" y="3168203"/>
            <a:ext cx="115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396" y="3067851"/>
            <a:ext cx="3627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318" y="647668"/>
            <a:ext cx="5314682" cy="242018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49125" y="3116688"/>
            <a:ext cx="3619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2631" r="-634" b="13003"/>
          <a:stretch/>
        </p:blipFill>
        <p:spPr>
          <a:xfrm>
            <a:off x="3039414" y="3707808"/>
            <a:ext cx="5692462" cy="24096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65366" y="6117465"/>
            <a:ext cx="31582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2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153</Words>
  <Application>Microsoft Office PowerPoint</Application>
  <PresentationFormat>Widescreen</PresentationFormat>
  <Paragraphs>21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sang thuy</cp:lastModifiedBy>
  <cp:revision>71</cp:revision>
  <dcterms:created xsi:type="dcterms:W3CDTF">2022-04-27T15:39:45Z</dcterms:created>
  <dcterms:modified xsi:type="dcterms:W3CDTF">2024-10-27T06:08:48Z</dcterms:modified>
</cp:coreProperties>
</file>