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76" r:id="rId5"/>
    <p:sldId id="2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7511" y="183758"/>
            <a:ext cx="4446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07" y="877895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895" y="2023321"/>
            <a:ext cx="88052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 ÂM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MGB C4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9452" y="623185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6275" y="418636"/>
            <a:ext cx="63530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1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: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Ổn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định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  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76498" y="1705452"/>
            <a:ext cx="27649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4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333333"/>
                </a:solidFill>
                <a:latin typeface="+mj-lt"/>
              </a:rPr>
              <a:t>Ai </a:t>
            </a:r>
            <a:r>
              <a:rPr lang="vi-VN" sz="2400" dirty="0">
                <a:solidFill>
                  <a:srgbClr val="333333"/>
                </a:solidFill>
                <a:latin typeface="+mj-lt"/>
              </a:rPr>
              <a:t>người đến lớp</a:t>
            </a:r>
          </a:p>
          <a:p>
            <a:r>
              <a:rPr lang="vi-VN" sz="2400" dirty="0">
                <a:solidFill>
                  <a:srgbClr val="333333"/>
                </a:solidFill>
                <a:latin typeface="+mj-lt"/>
              </a:rPr>
              <a:t>Chăm chỉ sớm chiều</a:t>
            </a:r>
          </a:p>
          <a:p>
            <a:r>
              <a:rPr lang="vi-VN" sz="2400" dirty="0">
                <a:solidFill>
                  <a:srgbClr val="333333"/>
                </a:solidFill>
                <a:latin typeface="+mj-lt"/>
              </a:rPr>
              <a:t>Dạy bảo mọi điều</a:t>
            </a:r>
          </a:p>
          <a:p>
            <a:r>
              <a:rPr lang="vi-VN" sz="2400" dirty="0">
                <a:solidFill>
                  <a:srgbClr val="333333"/>
                </a:solidFill>
                <a:latin typeface="+mj-lt"/>
              </a:rPr>
              <a:t>Cho con khôn lớn</a:t>
            </a:r>
            <a:r>
              <a:rPr lang="vi-VN" dirty="0" smtClean="0">
                <a:solidFill>
                  <a:srgbClr val="333333"/>
                </a:solidFill>
                <a:latin typeface="Roboto" panose="02000000000000000000" pitchFamily="2" charset="0"/>
              </a:rPr>
              <a:t>.</a:t>
            </a:r>
            <a:endParaRPr lang="en-US" dirty="0" smtClean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US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vi-VN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89" y="1434794"/>
            <a:ext cx="3927486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35877" y="1802751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PHÁP, HÌNH THỨC TỔ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araoke-bài-hát-múa-cho-mẹ-x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8147" y="5477803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2744" y="3215196"/>
            <a:ext cx="4540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VĐ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2744" y="3626766"/>
            <a:ext cx="663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VĐ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1 .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VĐ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karaoke-bài-hát-múa-cho-mẹ-x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6294" y="5451508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72744" y="4012064"/>
            <a:ext cx="5138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karaoke-bài-hát-múa-cho-mẹ-x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9241" y="5436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5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57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57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-1"/>
            <a:ext cx="12389475" cy="7070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9719" y="2743200"/>
            <a:ext cx="5200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415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0733" y="391061"/>
            <a:ext cx="7817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TC: Ai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1634" y="3429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:KẾT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</a:p>
        </p:txBody>
      </p:sp>
    </p:spTree>
    <p:extLst>
      <p:ext uri="{BB962C8B-B14F-4D97-AF65-F5344CB8AC3E}">
        <p14:creationId xmlns:p14="http://schemas.microsoft.com/office/powerpoint/2010/main" val="413112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160</Words>
  <Application>Microsoft Office PowerPoint</Application>
  <PresentationFormat>Widescreen</PresentationFormat>
  <Paragraphs>25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Nunito Black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sang thuy</cp:lastModifiedBy>
  <cp:revision>63</cp:revision>
  <dcterms:created xsi:type="dcterms:W3CDTF">2022-04-27T15:39:45Z</dcterms:created>
  <dcterms:modified xsi:type="dcterms:W3CDTF">2024-10-06T15:03:17Z</dcterms:modified>
</cp:coreProperties>
</file>