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8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7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41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8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1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0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1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564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7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06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94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191EE-3FD8-4175-B1AE-21BFEE12CA75}" type="datetimeFigureOut">
              <a:rPr lang="en-US" smtClean="0"/>
              <a:t>11/15/2024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988C8-A35D-4F91-89CD-3CB6AE5E0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97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2203" y="188497"/>
            <a:ext cx="41559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/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SỮA</a:t>
            </a:r>
          </a:p>
          <a:p>
            <a:pPr algn="ctr"/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45693" y="2080021"/>
            <a:ext cx="7200113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</a:t>
            </a:r>
          </a:p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VẬN ĐỘNG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553076" y="3405187"/>
            <a:ext cx="5276253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VĐCB Trườn theo hướng thẳng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Cáo </a:t>
            </a:r>
            <a:r>
              <a:rPr lang="vi-VN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vi-VN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endParaRPr lang="en-US" sz="28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MGB C4</a:t>
            </a:r>
          </a:p>
          <a:p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24200" y="5498068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0" descr="Picture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286" y="891194"/>
            <a:ext cx="1304925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70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Ổn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2286000"/>
            <a:ext cx="16546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10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PP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92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" y="-228600"/>
            <a:ext cx="9067800" cy="6858000"/>
          </a:xfrm>
        </p:spPr>
      </p:pic>
      <p:sp>
        <p:nvSpPr>
          <p:cNvPr id="5" name="Rectangle 4"/>
          <p:cNvSpPr/>
          <p:nvPr/>
        </p:nvSpPr>
        <p:spPr>
          <a:xfrm>
            <a:off x="1649198" y="1417638"/>
            <a:ext cx="5545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VĐCB 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hướng thẳng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381000" y="2309019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*</a:t>
            </a:r>
            <a:r>
              <a:rPr lang="vi-VN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TC </a:t>
            </a:r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Cáo và gà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197427" y="384319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3.Kết </a:t>
            </a:r>
            <a:r>
              <a:rPr lang="en-US" sz="7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7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7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4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735</TotalTime>
  <Words>73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PowerPoint Presentation</vt:lpstr>
      <vt:lpstr>1. Ổn định tổ chức</vt:lpstr>
      <vt:lpstr>2. PP hình thức tổ chức  *Bài tập phát triển chung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VĐCB: Đi thăng bằng trên ghế thể dục TCVĐ: Chuyền bóng</dc:title>
  <dc:creator>Welcome</dc:creator>
  <cp:lastModifiedBy>56u</cp:lastModifiedBy>
  <cp:revision>33</cp:revision>
  <dcterms:created xsi:type="dcterms:W3CDTF">2018-10-03T05:51:16Z</dcterms:created>
  <dcterms:modified xsi:type="dcterms:W3CDTF">2024-11-15T05:14:52Z</dcterms:modified>
</cp:coreProperties>
</file>