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6" r:id="rId5"/>
    <p:sldId id="264" r:id="rId6"/>
    <p:sldId id="262" r:id="rId7"/>
    <p:sldId id="265" r:id="rId8"/>
    <p:sldId id="26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D14C-018F-4ED8-AF6F-8F3ADCE8EC0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5EF2-C79A-4DB9-B86A-640684A1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145" y="1882703"/>
            <a:ext cx="476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018206" y="2675412"/>
            <a:ext cx="4904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NBPB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C4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18-20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266683" y="223146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-bạ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775"/>
            <a:ext cx="12299323" cy="714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6372" y="238452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4297" y="1900533"/>
            <a:ext cx="3465871" cy="34678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485983" y="1170090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en-US" sz="4400" b="1" dirty="0"/>
          </a:p>
        </p:txBody>
      </p:sp>
      <p:sp>
        <p:nvSpPr>
          <p:cNvPr id="10" name="Oval 9"/>
          <p:cNvSpPr/>
          <p:nvPr/>
        </p:nvSpPr>
        <p:spPr>
          <a:xfrm>
            <a:off x="5485983" y="5455599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</a:t>
            </a:r>
            <a:endParaRPr lang="en-US" sz="4400" b="1" dirty="0"/>
          </a:p>
        </p:txBody>
      </p:sp>
      <p:sp>
        <p:nvSpPr>
          <p:cNvPr id="11" name="Oval 10"/>
          <p:cNvSpPr/>
          <p:nvPr/>
        </p:nvSpPr>
        <p:spPr>
          <a:xfrm>
            <a:off x="3375705" y="3137084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US" sz="4400" b="1" dirty="0"/>
          </a:p>
        </p:txBody>
      </p:sp>
      <p:sp>
        <p:nvSpPr>
          <p:cNvPr id="12" name="Oval 11"/>
          <p:cNvSpPr/>
          <p:nvPr/>
        </p:nvSpPr>
        <p:spPr>
          <a:xfrm>
            <a:off x="7715082" y="3338327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4761"/>
          </a:xfrm>
        </p:spPr>
      </p:pic>
      <p:sp>
        <p:nvSpPr>
          <p:cNvPr id="5" name="Rectangle 4"/>
          <p:cNvSpPr/>
          <p:nvPr/>
        </p:nvSpPr>
        <p:spPr>
          <a:xfrm>
            <a:off x="3877939" y="2617903"/>
            <a:ext cx="3716594" cy="2070316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94254" y="1817919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3198626" y="3377380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US" sz="4400" b="1" dirty="0"/>
          </a:p>
        </p:txBody>
      </p:sp>
      <p:sp>
        <p:nvSpPr>
          <p:cNvPr id="8" name="Oval 7"/>
          <p:cNvSpPr/>
          <p:nvPr/>
        </p:nvSpPr>
        <p:spPr>
          <a:xfrm>
            <a:off x="5461402" y="4815451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</a:t>
            </a:r>
            <a:endParaRPr lang="en-US" sz="4400" b="1" dirty="0"/>
          </a:p>
        </p:txBody>
      </p:sp>
      <p:sp>
        <p:nvSpPr>
          <p:cNvPr id="9" name="Oval 8"/>
          <p:cNvSpPr/>
          <p:nvPr/>
        </p:nvSpPr>
        <p:spPr>
          <a:xfrm>
            <a:off x="7715082" y="3338327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787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3" y="-980447"/>
            <a:ext cx="12299323" cy="7838447"/>
          </a:xfrm>
        </p:spPr>
      </p:pic>
      <p:sp>
        <p:nvSpPr>
          <p:cNvPr id="2" name="TextBox 1"/>
          <p:cNvSpPr txBox="1"/>
          <p:nvPr/>
        </p:nvSpPr>
        <p:spPr>
          <a:xfrm>
            <a:off x="2109019" y="-686921"/>
            <a:ext cx="544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006" y="-37527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3904" y="1549919"/>
            <a:ext cx="3465871" cy="34678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33415" y="2671087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US" sz="4400" b="1" dirty="0"/>
          </a:p>
        </p:txBody>
      </p:sp>
      <p:sp>
        <p:nvSpPr>
          <p:cNvPr id="13" name="Oval 12"/>
          <p:cNvSpPr/>
          <p:nvPr/>
        </p:nvSpPr>
        <p:spPr>
          <a:xfrm>
            <a:off x="3670002" y="5087033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</a:t>
            </a:r>
            <a:endParaRPr lang="en-US" sz="4400" b="1" dirty="0"/>
          </a:p>
        </p:txBody>
      </p:sp>
      <p:sp>
        <p:nvSpPr>
          <p:cNvPr id="14" name="Oval 13"/>
          <p:cNvSpPr/>
          <p:nvPr/>
        </p:nvSpPr>
        <p:spPr>
          <a:xfrm>
            <a:off x="5837412" y="2791378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en-US" sz="4400" b="1" dirty="0"/>
          </a:p>
        </p:txBody>
      </p:sp>
      <p:sp>
        <p:nvSpPr>
          <p:cNvPr id="16" name="Rectangle 15"/>
          <p:cNvSpPr/>
          <p:nvPr/>
        </p:nvSpPr>
        <p:spPr>
          <a:xfrm>
            <a:off x="7152081" y="2839129"/>
            <a:ext cx="3716594" cy="2070316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70002" y="764917"/>
            <a:ext cx="663678" cy="8251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en-US" sz="4400" b="1" dirty="0"/>
          </a:p>
        </p:txBody>
      </p:sp>
      <p:sp>
        <p:nvSpPr>
          <p:cNvPr id="22" name="Oval 21"/>
          <p:cNvSpPr/>
          <p:nvPr/>
        </p:nvSpPr>
        <p:spPr>
          <a:xfrm>
            <a:off x="8745991" y="2013977"/>
            <a:ext cx="663678" cy="8251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en-US" sz="4400" b="1" dirty="0"/>
          </a:p>
        </p:txBody>
      </p:sp>
      <p:sp>
        <p:nvSpPr>
          <p:cNvPr id="23" name="Oval 22"/>
          <p:cNvSpPr/>
          <p:nvPr/>
        </p:nvSpPr>
        <p:spPr>
          <a:xfrm>
            <a:off x="6430766" y="4053083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US" sz="4400" b="1" dirty="0"/>
          </a:p>
        </p:txBody>
      </p:sp>
      <p:sp>
        <p:nvSpPr>
          <p:cNvPr id="24" name="Oval 23"/>
          <p:cNvSpPr/>
          <p:nvPr/>
        </p:nvSpPr>
        <p:spPr>
          <a:xfrm>
            <a:off x="8631259" y="4949232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</a:t>
            </a:r>
            <a:endParaRPr lang="en-US" sz="4400" b="1" dirty="0"/>
          </a:p>
        </p:txBody>
      </p:sp>
      <p:sp>
        <p:nvSpPr>
          <p:cNvPr id="25" name="Oval 24"/>
          <p:cNvSpPr/>
          <p:nvPr/>
        </p:nvSpPr>
        <p:spPr>
          <a:xfrm>
            <a:off x="10869145" y="3826536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2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40" y="0"/>
            <a:ext cx="12282151" cy="7147775"/>
          </a:xfrm>
        </p:spPr>
      </p:pic>
      <p:sp>
        <p:nvSpPr>
          <p:cNvPr id="5" name="TextBox 4"/>
          <p:cNvSpPr txBox="1"/>
          <p:nvPr/>
        </p:nvSpPr>
        <p:spPr>
          <a:xfrm>
            <a:off x="2229707" y="365125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4057" y="1985201"/>
            <a:ext cx="3559105" cy="35302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97735" y="3628489"/>
            <a:ext cx="3452393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6797735" y="5545071"/>
            <a:ext cx="3452393" cy="35100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rot="16200000">
            <a:off x="-397311" y="3560424"/>
            <a:ext cx="3559105" cy="35100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6797735" y="3111910"/>
            <a:ext cx="3452393" cy="31303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1781290" y="5720573"/>
            <a:ext cx="3559105" cy="35100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5400000">
            <a:off x="3870705" y="3560845"/>
            <a:ext cx="3530276" cy="35016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1824055" y="1553986"/>
            <a:ext cx="3559105" cy="35100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5400000" flipV="1">
            <a:off x="5706077" y="4340665"/>
            <a:ext cx="1633479" cy="29496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5400000" flipV="1">
            <a:off x="9672484" y="4333568"/>
            <a:ext cx="1680932" cy="270775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29004" y="2064923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en-US" sz="4400" b="1" dirty="0"/>
          </a:p>
        </p:txBody>
      </p:sp>
      <p:sp>
        <p:nvSpPr>
          <p:cNvPr id="20" name="Oval 19"/>
          <p:cNvSpPr/>
          <p:nvPr/>
        </p:nvSpPr>
        <p:spPr>
          <a:xfrm>
            <a:off x="1850251" y="3370967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US" sz="4400" b="1" dirty="0"/>
          </a:p>
        </p:txBody>
      </p:sp>
      <p:sp>
        <p:nvSpPr>
          <p:cNvPr id="21" name="Oval 20"/>
          <p:cNvSpPr/>
          <p:nvPr/>
        </p:nvSpPr>
        <p:spPr>
          <a:xfrm>
            <a:off x="3271768" y="4842727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</a:t>
            </a:r>
            <a:endParaRPr lang="en-US" sz="4400" b="1" dirty="0"/>
          </a:p>
        </p:txBody>
      </p:sp>
      <p:sp>
        <p:nvSpPr>
          <p:cNvPr id="22" name="Oval 21"/>
          <p:cNvSpPr/>
          <p:nvPr/>
        </p:nvSpPr>
        <p:spPr>
          <a:xfrm>
            <a:off x="4669650" y="3370967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en-US" sz="4400" b="1" dirty="0"/>
          </a:p>
        </p:txBody>
      </p:sp>
      <p:sp>
        <p:nvSpPr>
          <p:cNvPr id="23" name="Oval 22"/>
          <p:cNvSpPr/>
          <p:nvPr/>
        </p:nvSpPr>
        <p:spPr>
          <a:xfrm>
            <a:off x="8133032" y="3628489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en-US" sz="4400" b="1" dirty="0"/>
          </a:p>
        </p:txBody>
      </p:sp>
      <p:sp>
        <p:nvSpPr>
          <p:cNvPr id="24" name="Oval 23"/>
          <p:cNvSpPr/>
          <p:nvPr/>
        </p:nvSpPr>
        <p:spPr>
          <a:xfrm>
            <a:off x="6902870" y="4048496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en-US" sz="4400" b="1" dirty="0"/>
          </a:p>
        </p:txBody>
      </p:sp>
      <p:sp>
        <p:nvSpPr>
          <p:cNvPr id="25" name="Oval 24"/>
          <p:cNvSpPr/>
          <p:nvPr/>
        </p:nvSpPr>
        <p:spPr>
          <a:xfrm>
            <a:off x="8133032" y="4632137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</a:t>
            </a:r>
            <a:endParaRPr lang="en-US" sz="4400" b="1" dirty="0"/>
          </a:p>
        </p:txBody>
      </p:sp>
      <p:sp>
        <p:nvSpPr>
          <p:cNvPr id="26" name="Oval 25"/>
          <p:cNvSpPr/>
          <p:nvPr/>
        </p:nvSpPr>
        <p:spPr>
          <a:xfrm>
            <a:off x="9586450" y="4130313"/>
            <a:ext cx="663678" cy="67275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232"/>
            <a:ext cx="12192000" cy="7020232"/>
          </a:xfrm>
        </p:spPr>
      </p:pic>
      <p:sp>
        <p:nvSpPr>
          <p:cNvPr id="5" name="TextBox 4"/>
          <p:cNvSpPr txBox="1"/>
          <p:nvPr/>
        </p:nvSpPr>
        <p:spPr>
          <a:xfrm>
            <a:off x="1898285" y="0"/>
            <a:ext cx="4091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1846" y="872535"/>
            <a:ext cx="6398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1.Trò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244966" y="735518"/>
            <a:ext cx="580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2.Trò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ài-hát-thiếu-nhi---anpan-mans-mar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4606" y="5449181"/>
            <a:ext cx="609600" cy="609600"/>
          </a:xfrm>
          <a:prstGeom prst="rect">
            <a:avLst/>
          </a:prstGeom>
        </p:spPr>
      </p:pic>
      <p:pic>
        <p:nvPicPr>
          <p:cNvPr id="7" name="bài-hát-chúc-mừng-sinh-nhật-mới-nhất-2023--nhạc-chúc-mừng-sinh-nhật-remix--happy-birthday-so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8207" y="5144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04B9C54-3505-45BA-BFC7-D395B2E4112D}"/>
  <p:tag name="ISPRING_RESOURCE_FOLDER" val="C:\Users\sang thuy\Desktop\BGĐT\PP tháng 9\PPNBTN Con mèo\"/>
  <p:tag name="ISPRING_PRESENTATION_PATH" val="C:\Users\sang thuy\Desktop\BGĐT\PP tháng 9\PPNBTN Con mèo.pptx"/>
  <p:tag name="ISPRING_PROJECT_VERSION" val="9"/>
  <p:tag name="ISPRING_PROJECT_FOLDER_UPDATED" val="1"/>
  <p:tag name="ISPRING_SCREEN_RECS_UPDATED" val="C:\Users\sang thuy\Desktop\BGĐT\PP tháng 9\PPNBTN Con mèo\"/>
  <p:tag name="ISPRING_PRESENTATION_INFO_2" val="&lt;?xml version=&quot;1.0&quot; encoding=&quot;UTF-8&quot; standalone=&quot;no&quot; ?&gt;&#10;&lt;presentation2&gt;&#10;&#10;  &lt;slides&gt;&#10;    &lt;slide id=&quot;{4CBA0715-0FD8-4AC5-BF92-00903B96C087}&quot; pptId=&quot;256&quot;/&gt;&#10;    &lt;slide id=&quot;{F27BB64F-A889-4486-B20A-6BD8AD1B9C26}&quot; pptId=&quot;257&quot;/&gt;&#10;    &lt;slide id=&quot;{677C3353-E6A0-4354-84E5-FE5DE42CDCAE}&quot; pptId=&quot;258&quot;/&gt;&#10;    &lt;slide id=&quot;{016A3E1F-4BE3-4B7C-85EA-F7D220AF4CDA}&quot; pptId=&quot;259&quot;/&gt;&#10;    &lt;slide id=&quot;{3F9CAA07-6411-415D-8140-3EBBA845371B}&quot; pptId=&quot;260&quot;/&gt;&#10;    &lt;slide id=&quot;{FF406E8E-2E16-4C4A-870F-2E2E35AF8B0E}&quot; pptId=&quot;261&quot;/&gt;&#10;    &lt;slide id=&quot;{E578787D-E05F-4B13-ACF4-2D612B253E6A}&quot; pptId=&quot;262&quot;/&gt;&#10;  &lt;/slides&gt;&#10;&#10;  &lt;narration&gt;&#10;    &lt;audioTracks&gt;&#10;      &lt;audioTrack muted=&quot;false&quot; name=&quot;Âm thanh 1&quot; resource=&quot;4699b8f0&quot; slideId=&quot;{4CBA0715-0FD8-4AC5-BF92-00903B96C087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CBA0715-0FD8-4AC5-BF92-00903B96C087}"/>
  <p:tag name="GENSWF_ADVANCE_TIME" val="25.767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7BB64F-A889-4486-B20A-6BD8AD1B9C26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F406E8E-2E16-4C4A-870F-2E2E35AF8B0E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7BB64F-A889-4486-B20A-6BD8AD1B9C26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578787D-E05F-4B13-ACF4-2D612B253E6A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131</Words>
  <Application>Microsoft Office PowerPoint</Application>
  <PresentationFormat>Widescreen</PresentationFormat>
  <Paragraphs>45</Paragraphs>
  <Slides>8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56u</cp:lastModifiedBy>
  <cp:revision>35</cp:revision>
  <dcterms:created xsi:type="dcterms:W3CDTF">2023-10-23T16:08:36Z</dcterms:created>
  <dcterms:modified xsi:type="dcterms:W3CDTF">2024-10-21T09:08:20Z</dcterms:modified>
</cp:coreProperties>
</file>