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7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9.png"/><Relationship Id="rId10" Type="http://schemas.openxmlformats.org/officeDocument/2006/relationships/image" Target="../media/image6.jpg"/><Relationship Id="rId4" Type="http://schemas.openxmlformats.org/officeDocument/2006/relationships/image" Target="../media/image18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5836" y="421386"/>
            <a:ext cx="49920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ỔN ĐỊNH :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/>
          </a:p>
        </p:txBody>
      </p:sp>
      <p:pic>
        <p:nvPicPr>
          <p:cNvPr id="10" name="co-va-me-karaok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20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18086" y="28161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9323" cy="70061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4048" y="231820"/>
            <a:ext cx="5245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PHÁP, HÌNH THỨC TỔ CHỨC</a:t>
            </a:r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75054" y="555556"/>
            <a:ext cx="4597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4" y="1224945"/>
            <a:ext cx="4817950" cy="2999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5" y="4370440"/>
            <a:ext cx="4802000" cy="2433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54" y="4224271"/>
            <a:ext cx="4838879" cy="2433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54" y="1224945"/>
            <a:ext cx="4838879" cy="27194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10920" y="2462998"/>
            <a:ext cx="1537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90930" y="4958366"/>
            <a:ext cx="209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4286" y="2986218"/>
            <a:ext cx="179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06118" y="5587119"/>
            <a:ext cx="175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0777" cy="3361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00500"/>
            <a:ext cx="3142445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4" y="1"/>
            <a:ext cx="3409767" cy="3361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45" y="4000500"/>
            <a:ext cx="3285766" cy="3161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8" y="0"/>
            <a:ext cx="5360747" cy="3361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4000499"/>
            <a:ext cx="5125791" cy="31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415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5724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 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892124"/>
            <a:ext cx="2301025" cy="1941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518" y="3992450"/>
            <a:ext cx="2450032" cy="2865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92" y="646331"/>
            <a:ext cx="2653048" cy="2858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" y="3992450"/>
            <a:ext cx="2847386" cy="2800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63" y="3999764"/>
            <a:ext cx="2840914" cy="28582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56" y="3999764"/>
            <a:ext cx="2926724" cy="2926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70" y="799132"/>
            <a:ext cx="2738341" cy="22309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32" y="892124"/>
            <a:ext cx="2834858" cy="27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0"/>
            <a:ext cx="120632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1994" y="1764406"/>
            <a:ext cx="1844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 </a:t>
            </a:r>
          </a:p>
        </p:txBody>
      </p:sp>
    </p:spTree>
    <p:extLst>
      <p:ext uri="{BB962C8B-B14F-4D97-AF65-F5344CB8AC3E}">
        <p14:creationId xmlns:p14="http://schemas.microsoft.com/office/powerpoint/2010/main" val="791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99</Words>
  <Application>Microsoft Office PowerPoint</Application>
  <PresentationFormat>Widescreen</PresentationFormat>
  <Paragraphs>17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70</cp:revision>
  <dcterms:created xsi:type="dcterms:W3CDTF">2022-04-27T15:39:45Z</dcterms:created>
  <dcterms:modified xsi:type="dcterms:W3CDTF">2024-10-06T10:38:50Z</dcterms:modified>
</cp:coreProperties>
</file>