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65" r:id="rId5"/>
    <p:sldId id="263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7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6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4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2203" y="188497"/>
            <a:ext cx="41559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  <a:p>
            <a:pPr algn="ctr"/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693" y="2080021"/>
            <a:ext cx="720011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VẬN ĐỘNG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53076" y="3405187"/>
            <a:ext cx="5287473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Vđcb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Tcvđ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C4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5498068"/>
            <a:ext cx="2236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0" descr="Pictur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286" y="891194"/>
            <a:ext cx="1304925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7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10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2.PP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9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480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*VĐCB :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31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413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990600"/>
            <a:ext cx="8804787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”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02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0"/>
            <a:ext cx="8229600" cy="1143000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72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7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75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1. Ổn định tổ chức Khởi động </vt:lpstr>
      <vt:lpstr>2.PP hình thức tổ chức  *Bài tập phát triển chung</vt:lpstr>
      <vt:lpstr>*VĐCB : Trườn theo hướng thẳng </vt:lpstr>
      <vt:lpstr>*Trò chơi: “Cáo và gà ”</vt:lpstr>
      <vt:lpstr>Kết thúc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VĐCB: Đi thăng bằng trên ghế thể dục TCVĐ: Chuyền bóng</dc:title>
  <dc:creator>Welcome</dc:creator>
  <cp:lastModifiedBy>56u</cp:lastModifiedBy>
  <cp:revision>34</cp:revision>
  <dcterms:created xsi:type="dcterms:W3CDTF">2018-10-03T05:51:16Z</dcterms:created>
  <dcterms:modified xsi:type="dcterms:W3CDTF">2024-11-15T05:29:59Z</dcterms:modified>
</cp:coreProperties>
</file>