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74" r:id="rId3"/>
    <p:sldId id="262" r:id="rId4"/>
    <p:sldId id="261" r:id="rId5"/>
    <p:sldId id="263" r:id="rId6"/>
    <p:sldId id="264" r:id="rId7"/>
    <p:sldId id="265" r:id="rId8"/>
    <p:sldId id="266" r:id="rId9"/>
    <p:sldId id="269" r:id="rId10"/>
    <p:sldId id="270" r:id="rId11"/>
    <p:sldId id="271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9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</a:p>
          <a:p>
            <a:pPr lvl="1" fontAlgn="auto"/>
            <a:r>
              <a:rPr lang="en-US" strike="noStrike" noProof="1" smtClean="0"/>
              <a:t>Second level</a:t>
            </a:r>
          </a:p>
          <a:p>
            <a:pPr lvl="2" fontAlgn="auto"/>
            <a:r>
              <a:rPr lang="en-US" strike="noStrike" noProof="1" smtClean="0"/>
              <a:t>Third level</a:t>
            </a:r>
          </a:p>
          <a:p>
            <a:pPr lvl="3" fontAlgn="auto"/>
            <a:r>
              <a:rPr lang="en-US" strike="noStrike" noProof="1" smtClean="0"/>
              <a:t>Fourth level</a:t>
            </a:r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F044DAB-2D61-415C-8800-C04EBDE23D19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10/9/2024</a:t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74832689-097C-4AB1-BE84-15489369FF86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6248400" cy="708025"/>
          </a:xfrm>
        </p:spPr>
        <p:txBody>
          <a:bodyPr vert="horz" lIns="91440" tIns="45720" rIns="91440" bIns="45720" anchor="ctr" anchorCtr="0"/>
          <a:lstStyle/>
          <a:p>
            <a:pPr>
              <a:buClrTx/>
              <a:buSzTx/>
              <a:buFontTx/>
            </a:pP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UBND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QUẬN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LONG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BIÊN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/>
            </a:r>
            <a:b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MẦM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NON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SỮA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3970" y="2819400"/>
            <a:ext cx="9158605" cy="1066800"/>
          </a:xfrm>
        </p:spPr>
        <p:txBody>
          <a:bodyPr vert="horz" lIns="91440" tIns="45720" rIns="91440" bIns="45720" anchor="t" anchorCtr="0"/>
          <a:lstStyle/>
          <a:p>
            <a:pPr defTabSz="914400">
              <a:buClrTx/>
              <a:buSzTx/>
            </a:pPr>
            <a:r>
              <a:rPr lang="en-US" altLang="zh-CN" b="1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LĨNH VỰC PHÁT TRIỂN NHẬN THỨC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657600"/>
            <a:ext cx="873442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eaLnBrk="0" hangingPunct="0"/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NBPB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Xe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đạp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_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Xe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máy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/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Lứa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tuổi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: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trẻ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(24-36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0" hangingPunct="0"/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  : 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Vũ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Thu 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hà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7412" name="Picture 4" descr="ô tô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4340" name="Picture 4" descr="HÌNH NỀ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WordArt 7"/>
          <p:cNvSpPr>
            <a:spLocks noTextEdit="1"/>
          </p:cNvSpPr>
          <p:nvPr/>
        </p:nvSpPr>
        <p:spPr>
          <a:xfrm>
            <a:off x="2057400" y="1633538"/>
            <a:ext cx="4648200" cy="3600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Về đúng nhà 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để xe.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4340" name="Picture 4" descr="HÌNH NỀ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WordArt 5"/>
          <p:cNvSpPr>
            <a:spLocks noTextEdit="1"/>
          </p:cNvSpPr>
          <p:nvPr/>
        </p:nvSpPr>
        <p:spPr>
          <a:xfrm>
            <a:off x="1219200" y="1143000"/>
            <a:ext cx="7086600" cy="307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Kết thúc.</a:t>
            </a:r>
          </a:p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 </a:t>
            </a:r>
          </a:p>
          <a:p>
            <a:pPr algn="ctr" eaLnBrk="0" hangingPunct="0"/>
            <a:r>
              <a:rPr lang="en-US" sz="360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khỏe.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8196" name="Picture 4" descr="xe đạ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7172" name="Picture 4" descr="xe má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7172" name="Picture 4" descr="HÌNH NỀ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WordArt 5" descr="Narrow vertical"/>
          <p:cNvSpPr>
            <a:spLocks noTextEdit="1"/>
          </p:cNvSpPr>
          <p:nvPr/>
        </p:nvSpPr>
        <p:spPr>
          <a:xfrm>
            <a:off x="533400" y="1295400"/>
            <a:ext cx="6096000" cy="3352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3:</a:t>
            </a:r>
          </a:p>
          <a:p>
            <a:pPr algn="ctr" eaLnBrk="0" hangingPunct="0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0248" name="Picture 8" descr="xe đạ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67200" cy="3200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9" name="Picture 9" descr="xe má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24200"/>
            <a:ext cx="4191000" cy="3733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10" descr="ô tô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0"/>
            <a:ext cx="4876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11" descr="xe đạp điệ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3429000"/>
            <a:ext cx="49530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9220" name="Picture 4" descr="HÌNH NỀ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WordArt 5"/>
          <p:cNvSpPr>
            <a:spLocks noTextEdit="1"/>
          </p:cNvSpPr>
          <p:nvPr/>
        </p:nvSpPr>
        <p:spPr>
          <a:xfrm>
            <a:off x="2590800" y="1600200"/>
            <a:ext cx="42672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4:</a:t>
            </a:r>
          </a:p>
          <a:p>
            <a:pPr algn="ctr" eaLnBrk="0" hangingPunct="0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Củng cố.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0244" name="Picture 4" descr="HÌNH NỀ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WordArt 5"/>
          <p:cNvSpPr>
            <a:spLocks noTextEdit="1"/>
          </p:cNvSpPr>
          <p:nvPr/>
        </p:nvSpPr>
        <p:spPr>
          <a:xfrm>
            <a:off x="1828800" y="838200"/>
            <a:ext cx="5638800" cy="3795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thông minh.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5364" name="Picture 4" descr="xe đạ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dirty="0"/>
          </a:p>
        </p:txBody>
      </p:sp>
      <p:pic>
        <p:nvPicPr>
          <p:cNvPr id="16388" name="Picture 4" descr="xe má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On-screen Show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3_Office Theme</vt:lpstr>
      <vt:lpstr>UBND QUẬN LONG BIÊN TRƯỜNG MẦM NON HOA SỮA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LAPTOP68</cp:lastModifiedBy>
  <cp:revision>10</cp:revision>
  <dcterms:created xsi:type="dcterms:W3CDTF">2016-01-21T01:43:00Z</dcterms:created>
  <dcterms:modified xsi:type="dcterms:W3CDTF">2024-10-09T15:21:50Z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6DE048F263EB45D6A03EDD52A0447028</vt:lpwstr>
  </property>
  <property fmtid="{D5CDD505-2E9C-101B-9397-08002B2CF9AE}" pid="3" name="KSOProductBuildVer">
    <vt:lpwstr>1033-12.2.0.13215</vt:lpwstr>
  </property>
</Properties>
</file>