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4660"/>
  </p:normalViewPr>
  <p:slideViewPr>
    <p:cSldViewPr>
      <p:cViewPr>
        <p:scale>
          <a:sx n="71" d="100"/>
          <a:sy n="71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E8EAE-0FAA-474C-83E7-EE6BD8E69053}" type="datetimeFigureOut">
              <a:rPr lang="en-US" smtClean="0"/>
              <a:pPr/>
              <a:t>2/19/2020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4282" y="1214422"/>
            <a:ext cx="8786874" cy="1643074"/>
          </a:xfrm>
          <a:prstGeom prst="rect">
            <a:avLst/>
          </a:prstGeom>
        </p:spPr>
        <p:txBody>
          <a:bodyPr wrap="square">
            <a:prstTxWarp prst="textWave1">
              <a:avLst>
                <a:gd name="adj1" fmla="val 12500"/>
                <a:gd name="adj2" fmla="val 201"/>
              </a:avLst>
            </a:prstTxWarp>
            <a:spAutoFit/>
          </a:bodyPr>
          <a:lstStyle/>
          <a:p>
            <a:pPr algn="ctr"/>
            <a:r>
              <a:rPr lang="en-SG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Làm</a:t>
            </a:r>
            <a:r>
              <a:rPr lang="en-SG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quen</a:t>
            </a:r>
            <a:r>
              <a:rPr lang="en-SG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văn</a:t>
            </a:r>
            <a:r>
              <a:rPr lang="en-SG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endParaRPr lang="en-SG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3105835"/>
            <a:ext cx="87154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7200" b="1" dirty="0" err="1" smtClean="0">
                <a:solidFill>
                  <a:srgbClr val="0066FF"/>
                </a:solidFill>
              </a:rPr>
              <a:t>Thơ</a:t>
            </a:r>
            <a:r>
              <a:rPr lang="en-SG" sz="7200" b="1" dirty="0" smtClean="0">
                <a:solidFill>
                  <a:srgbClr val="0066FF"/>
                </a:solidFill>
              </a:rPr>
              <a:t>: </a:t>
            </a:r>
            <a:r>
              <a:rPr lang="en-SG" sz="7200" b="1" dirty="0" err="1" smtClean="0">
                <a:solidFill>
                  <a:srgbClr val="0066FF"/>
                </a:solidFill>
              </a:rPr>
              <a:t>Cô</a:t>
            </a:r>
            <a:r>
              <a:rPr lang="en-SG" sz="7200" b="1" dirty="0" smtClean="0">
                <a:solidFill>
                  <a:srgbClr val="0066FF"/>
                </a:solidFill>
              </a:rPr>
              <a:t> </a:t>
            </a:r>
            <a:r>
              <a:rPr lang="en-SG" sz="7200" b="1" dirty="0" err="1" smtClean="0">
                <a:solidFill>
                  <a:srgbClr val="0066FF"/>
                </a:solidFill>
              </a:rPr>
              <a:t>dạy</a:t>
            </a:r>
            <a:r>
              <a:rPr lang="en-SG" sz="4800" dirty="0" smtClean="0"/>
              <a:t/>
            </a:r>
            <a:br>
              <a:rPr lang="en-SG" sz="4800" dirty="0" smtClean="0"/>
            </a:br>
            <a:r>
              <a:rPr lang="en-SG" sz="4800" dirty="0" smtClean="0"/>
              <a:t>                            </a:t>
            </a:r>
            <a:r>
              <a:rPr lang="en-SG" sz="4800" dirty="0" err="1" smtClean="0"/>
              <a:t>Tác</a:t>
            </a:r>
            <a:r>
              <a:rPr lang="en-SG" sz="4800" dirty="0" smtClean="0"/>
              <a:t> </a:t>
            </a:r>
            <a:r>
              <a:rPr lang="en-SG" sz="4800" dirty="0" err="1" smtClean="0"/>
              <a:t>giả:Phạm</a:t>
            </a:r>
            <a:r>
              <a:rPr lang="en-SG" sz="4800" dirty="0" smtClean="0"/>
              <a:t> </a:t>
            </a:r>
            <a:r>
              <a:rPr lang="en-SG" sz="4800" dirty="0" err="1" smtClean="0"/>
              <a:t>Hổ</a:t>
            </a:r>
            <a:endParaRPr lang="en-SG" sz="4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  <p:sndAc>
          <p:stSnd>
            <p:snd r:embed="rId2" name="chimes.wav"/>
          </p:stSnd>
        </p:sndAc>
      </p:transition>
    </mc:Choice>
    <mc:Fallback xmlns="">
      <p:transition spd="slow" advClick="0">
        <p:checker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1" y="0"/>
            <a:ext cx="9124909" cy="7043893"/>
          </a:xfrm>
        </p:spPr>
      </p:pic>
      <p:sp>
        <p:nvSpPr>
          <p:cNvPr id="7" name="TextBox 6"/>
          <p:cNvSpPr txBox="1"/>
          <p:nvPr/>
        </p:nvSpPr>
        <p:spPr>
          <a:xfrm>
            <a:off x="1115616" y="1988840"/>
            <a:ext cx="60486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95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012160" y="3997258"/>
            <a:ext cx="3131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Phải giữ sạch đôi tay,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Bàn tay mà giây bẩn,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Sách, áo cũng bẩn ngay.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Cãi nhau là không vui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Cái miệng nó xinh thế </a:t>
            </a:r>
            <a:b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Chỉ nói điều hay thôi.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52120" y="2996952"/>
            <a:ext cx="34918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SG" sz="40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SG" sz="4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SG" sz="4000" b="1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dạy</a:t>
            </a:r>
            <a:endParaRPr lang="en-SG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8" name="Picture 2" descr="Hình ảnh có liên qu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0852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Cloud Callout 10"/>
          <p:cNvSpPr/>
          <p:nvPr/>
        </p:nvSpPr>
        <p:spPr>
          <a:xfrm rot="1046917">
            <a:off x="5924175" y="-4957"/>
            <a:ext cx="2700350" cy="228601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4100" name="Picture 4" descr="Kết quả hình ảnh cho hình ảnh đôi ta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357166"/>
            <a:ext cx="1643058" cy="1500199"/>
          </a:xfrm>
          <a:prstGeom prst="rect">
            <a:avLst/>
          </a:prstGeom>
          <a:noFill/>
        </p:spPr>
      </p:pic>
      <p:pic>
        <p:nvPicPr>
          <p:cNvPr id="13" name="Picture 12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21429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428596" y="5013176"/>
            <a:ext cx="3495332" cy="151216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FF00"/>
                </a:solidFill>
                <a:latin typeface="+mj-lt"/>
              </a:rPr>
              <a:t>Mẹ, mẹ ơi! Cô dạy: </a:t>
            </a:r>
            <a:br>
              <a:rPr lang="vi-VN" sz="2400" dirty="0">
                <a:solidFill>
                  <a:srgbClr val="FFFF00"/>
                </a:solidFill>
                <a:latin typeface="+mj-lt"/>
              </a:rPr>
            </a:br>
            <a:r>
              <a:rPr lang="vi-VN" sz="2400" dirty="0">
                <a:solidFill>
                  <a:srgbClr val="FFFF00"/>
                </a:solidFill>
                <a:latin typeface="+mj-lt"/>
              </a:rPr>
              <a:t>Phải giữ sạch đôi tay,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ransition>
    <p:wipe dir="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62097" y="-1107503"/>
            <a:ext cx="10465164" cy="7848872"/>
          </a:xfrm>
          <a:prstGeom prst="rect">
            <a:avLst/>
          </a:prstGeom>
          <a:noFill/>
        </p:spPr>
      </p:pic>
      <p:pic>
        <p:nvPicPr>
          <p:cNvPr id="7" name="Picture 6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-1" y="5301208"/>
            <a:ext cx="4250925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b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899592" y="5589240"/>
            <a:ext cx="4896544" cy="126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Mẹ, mẹ ơi! Cô dạy: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Cãi nhau là không vui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Kết quả hình ảnh cho khoanh tay leexpheps chào nguoi l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5" name="Cloud Callout 4"/>
          <p:cNvSpPr/>
          <p:nvPr/>
        </p:nvSpPr>
        <p:spPr>
          <a:xfrm>
            <a:off x="857224" y="214290"/>
            <a:ext cx="2700350" cy="175565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20484" name="Picture 4" descr="Kết quả hình ảnh cho hình ảnh đôi mô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500042"/>
            <a:ext cx="1714512" cy="960127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>
          <a:xfrm>
            <a:off x="611560" y="5517232"/>
            <a:ext cx="5112568" cy="13407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 miệng nó xinh thế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 nói điều hay thôi</a:t>
            </a: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908720"/>
            <a:ext cx="8964488" cy="35283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105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LopA7</cp:lastModifiedBy>
  <cp:revision>11</cp:revision>
  <dcterms:created xsi:type="dcterms:W3CDTF">2017-11-04T13:04:44Z</dcterms:created>
  <dcterms:modified xsi:type="dcterms:W3CDTF">2020-02-19T03:08:33Z</dcterms:modified>
</cp:coreProperties>
</file>