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10/3/2022</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03/10/2022</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8" y="-10884"/>
            <a:ext cx="9144000" cy="6868884"/>
          </a:xfrm>
          <a:prstGeom prst="rect">
            <a:avLst/>
          </a:prstGeom>
        </p:spPr>
      </p:pic>
      <p:sp>
        <p:nvSpPr>
          <p:cNvPr id="6" name="Rectangle 5"/>
          <p:cNvSpPr/>
          <p:nvPr/>
        </p:nvSpPr>
        <p:spPr>
          <a:xfrm>
            <a:off x="204519" y="491180"/>
            <a:ext cx="8563306" cy="6274341"/>
          </a:xfrm>
          <a:prstGeom prst="rect">
            <a:avLst/>
          </a:prstGeom>
          <a:noFill/>
        </p:spPr>
        <p:txBody>
          <a:bodyPr wrap="none" lIns="91440" tIns="45720" rIns="91440" bIns="45720">
            <a:prstTxWarp prst="textArchUp">
              <a:avLst/>
            </a:prstTxWarp>
            <a:spAutoFit/>
          </a:bodyPr>
          <a:lstStyle/>
          <a:p>
            <a:pPr algn="ct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Hoa</a:t>
            </a: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Sữa</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461788" y="2487846"/>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thẩm</a:t>
            </a:r>
            <a:r>
              <a:rPr lang="en-US" sz="4800" b="1" dirty="0" smtClean="0">
                <a:ln/>
                <a:solidFill>
                  <a:schemeClr val="accent3"/>
                </a:solidFill>
              </a:rPr>
              <a:t> </a:t>
            </a:r>
            <a:r>
              <a:rPr lang="en-US" sz="4800" b="1" dirty="0" err="1" smtClean="0">
                <a:ln/>
                <a:solidFill>
                  <a:schemeClr val="accent3"/>
                </a:solidFill>
              </a:rPr>
              <a:t>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con</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Thỏ</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nhảy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vào</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chuồng</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124333" y="5553978"/>
            <a:ext cx="2895343" cy="584775"/>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par>
                                <p:cTn id="19" presetID="41" presetClass="entr" presetSubtype="0" repeatCount="indefinite" fill="hold" nodeType="withEffect">
                                  <p:stCondLst>
                                    <p:cond delay="0"/>
                                  </p:stCondLst>
                                  <p:endCondLst>
                                    <p:cond evt="onNext" delay="0">
                                      <p:tgtEl>
                                        <p:sldTgt/>
                                      </p:tgtEl>
                                    </p:cond>
                                  </p:endCondLst>
                                  <p:iterate type="lt">
                                    <p:tmPct val="10000"/>
                                  </p:iterate>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bài hát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hát được học và được 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bài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 và hát đúng giai điệu nhịp điệu của bài hát được học và được nghe</a:t>
            </a:r>
          </a:p>
          <a:p>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hiểu cách chơi trò chơi</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 nghe hát nhảy vào 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 phát triển tai nghe âm nhạc và khả năng cảm thụ âm 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được phát triển khả năng chú ý ghi nhớ có chủ đích</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47</TotalTime>
  <Words>532</Words>
  <Application>Microsoft Office PowerPoint</Application>
  <PresentationFormat>On-screen Show (4:3)</PresentationFormat>
  <Paragraphs>33</Paragraphs>
  <Slides>12</Slides>
  <Notes>0</Notes>
  <HiddenSlides>0</HiddenSlides>
  <MMClips>3</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12</vt:i4>
      </vt:variant>
    </vt:vector>
  </HeadingPairs>
  <TitlesOfParts>
    <vt:vector size="29" baseType="lpstr">
      <vt:lpstr>Arial</vt:lpstr>
      <vt:lpstr>Calibri</vt:lpstr>
      <vt:lpstr>Times New Roman</vt:lpstr>
      <vt:lpstr>Trebuchet MS</vt:lpstr>
      <vt:lpstr>Wingdings 3</vt: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Phong7T2</cp:lastModifiedBy>
  <cp:revision>7</cp:revision>
  <dcterms:created xsi:type="dcterms:W3CDTF">2019-10-23T06:44:36Z</dcterms:created>
  <dcterms:modified xsi:type="dcterms:W3CDTF">2022-10-03T03:13:21Z</dcterms:modified>
</cp:coreProperties>
</file>