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33ED-3F8D-49D8-BAE6-43EDBBDC02A7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A02B7-5B7A-4486-B895-C5C9FE1D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8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0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9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7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7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0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8CCD-7252-4CFD-8F86-FD84B28738AB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676400" y="1447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114" y="2362199"/>
            <a:ext cx="7543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huThoCon-V.A-261286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7620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Khởi</a:t>
            </a:r>
            <a:r>
              <a:rPr lang="en-US" sz="6600" b="1" dirty="0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.VnMemorandum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95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143000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5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-304800"/>
            <a:ext cx="9143999" cy="7162800"/>
          </a:xfrm>
        </p:spPr>
      </p:pic>
      <p:sp>
        <p:nvSpPr>
          <p:cNvPr id="5" name="TextBox 4"/>
          <p:cNvSpPr txBox="1"/>
          <p:nvPr/>
        </p:nvSpPr>
        <p:spPr>
          <a:xfrm>
            <a:off x="1905000" y="11430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006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endParaRPr lang="en-US" sz="9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55</Words>
  <Application>Microsoft Office PowerPoint</Application>
  <PresentationFormat>On-screen Show (4:3)</PresentationFormat>
  <Paragraphs>11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.VnMemorandum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C3</dc:creator>
  <cp:lastModifiedBy>Phong7T2</cp:lastModifiedBy>
  <cp:revision>21</cp:revision>
  <dcterms:created xsi:type="dcterms:W3CDTF">2018-09-23T00:58:49Z</dcterms:created>
  <dcterms:modified xsi:type="dcterms:W3CDTF">2022-10-03T10:22:29Z</dcterms:modified>
</cp:coreProperties>
</file>