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51" y="-614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91331" y="2575201"/>
            <a:ext cx="62231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MGN B3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385" y="1120914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287</Words>
  <Application>Microsoft Office PowerPoint</Application>
  <PresentationFormat>On-screen Show (4:3)</PresentationFormat>
  <Paragraphs>76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2016-04-10T13:01:26Z</dcterms:created>
  <dcterms:modified xsi:type="dcterms:W3CDTF">2024-03-31T17:35:59Z</dcterms:modified>
</cp:coreProperties>
</file>