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2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5" r:id="rId19"/>
    <p:sldId id="272" r:id="rId20"/>
    <p:sldId id="276" r:id="rId21"/>
    <p:sldId id="273" r:id="rId22"/>
    <p:sldId id="277" r:id="rId23"/>
    <p:sldId id="274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6" r:id="rId38"/>
    <p:sldId id="297" r:id="rId39"/>
    <p:sldId id="292" r:id="rId40"/>
    <p:sldId id="293" r:id="rId41"/>
    <p:sldId id="294" r:id="rId42"/>
    <p:sldId id="295" r:id="rId43"/>
    <p:sldId id="298" r:id="rId44"/>
    <p:sldId id="299" r:id="rId45"/>
    <p:sldId id="301" r:id="rId46"/>
    <p:sldId id="313" r:id="rId47"/>
    <p:sldId id="312" r:id="rId48"/>
    <p:sldId id="318" r:id="rId49"/>
    <p:sldId id="325" r:id="rId50"/>
    <p:sldId id="303" r:id="rId51"/>
    <p:sldId id="314" r:id="rId52"/>
    <p:sldId id="304" r:id="rId53"/>
    <p:sldId id="319" r:id="rId54"/>
    <p:sldId id="326" r:id="rId55"/>
    <p:sldId id="305" r:id="rId56"/>
    <p:sldId id="315" r:id="rId57"/>
    <p:sldId id="306" r:id="rId58"/>
    <p:sldId id="320" r:id="rId59"/>
    <p:sldId id="323" r:id="rId60"/>
    <p:sldId id="307" r:id="rId61"/>
    <p:sldId id="316" r:id="rId62"/>
    <p:sldId id="308" r:id="rId63"/>
    <p:sldId id="321" r:id="rId64"/>
    <p:sldId id="309" r:id="rId65"/>
    <p:sldId id="317" r:id="rId66"/>
    <p:sldId id="310" r:id="rId67"/>
    <p:sldId id="322" r:id="rId68"/>
    <p:sldId id="311" r:id="rId69"/>
    <p:sldId id="324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4E74-CDAF-47D0-905B-6FAE1EB25C38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4D585-B20B-4953-802C-A25BE5F0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2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6AF-1A23-44EC-B1DF-F6A9D108678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slide" Target="slide30.xml"/><Relationship Id="rId12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microsoft.com/office/2007/relationships/hdphoto" Target="../media/hdphoto8.wdp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microsoft.com/office/2007/relationships/hdphoto" Target="../media/hdphoto6.wdp"/><Relationship Id="rId1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87085" y="911677"/>
            <a:ext cx="3526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SVN-Avo" panose="02040603050506020204" pitchFamily="18" charset="0"/>
              </a:rPr>
              <a:t>PHÒNG GD- </a:t>
            </a:r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ĐT QUẬN LONG BIÊN</a:t>
            </a:r>
          </a:p>
          <a:p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TRƯỜNG </a:t>
            </a:r>
            <a:r>
              <a:rPr lang="en-US" sz="1500" b="1" dirty="0">
                <a:solidFill>
                  <a:srgbClr val="0070C0"/>
                </a:solidFill>
                <a:latin typeface="SVN-Avo" panose="02040603050506020204" pitchFamily="18" charset="0"/>
              </a:rPr>
              <a:t>MẦM </a:t>
            </a:r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NON HOA SỮA</a:t>
            </a:r>
            <a:endParaRPr lang="en-US" sz="1500" b="1" dirty="0">
              <a:solidFill>
                <a:srgbClr val="0070C0"/>
              </a:solidFill>
              <a:latin typeface="SVN-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8784" y="2309865"/>
            <a:ext cx="392209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Lĩnh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vực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: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Phát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triển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ngôn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ngữ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VN-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4860" y="2756177"/>
            <a:ext cx="4351704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Đề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tài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: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Thơ”Hoa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cúc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vàng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4563" y="3266859"/>
            <a:ext cx="3150542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Avo" panose="02040603050506020204" pitchFamily="18" charset="0"/>
              </a:rPr>
              <a:t>Giáo viên: Khúc Thị Thúy Huyền</a:t>
            </a:r>
            <a:endParaRPr lang="en-US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25508" y="3762911"/>
            <a:ext cx="256544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dirty="0" err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Độ</a:t>
            </a:r>
            <a:r>
              <a:rPr lang="en-US" sz="2700" b="1" dirty="0">
                <a:ln/>
                <a:solidFill>
                  <a:srgbClr val="00B050"/>
                </a:solidFill>
                <a:latin typeface="SVN-Avo" panose="02040603050506020204" pitchFamily="18" charset="0"/>
              </a:rPr>
              <a:t> </a:t>
            </a:r>
            <a:r>
              <a:rPr lang="en-US" sz="2700" b="1" dirty="0" err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tuổi</a:t>
            </a:r>
            <a:r>
              <a:rPr lang="en-US" sz="2700" b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: 4- 5 tuổi</a:t>
            </a:r>
            <a:endParaRPr lang="en-US" sz="2700" b="1" dirty="0">
              <a:ln/>
              <a:solidFill>
                <a:srgbClr val="00B050"/>
              </a:solidFill>
              <a:latin typeface="SVN-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58CE8-B530-7E22-EA77-035BDBAF68F7}"/>
              </a:ext>
            </a:extLst>
          </p:cNvPr>
          <p:cNvSpPr txBox="1"/>
          <p:nvPr/>
        </p:nvSpPr>
        <p:spPr>
          <a:xfrm>
            <a:off x="2871682" y="5441535"/>
            <a:ext cx="2769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                 </a:t>
            </a:r>
            <a:r>
              <a:rPr lang="en-US" sz="1350" dirty="0" err="1"/>
              <a:t>Năm</a:t>
            </a:r>
            <a:r>
              <a:rPr lang="en-US" sz="1350" dirty="0"/>
              <a:t> </a:t>
            </a:r>
            <a:r>
              <a:rPr lang="en-US" sz="1350" dirty="0" err="1"/>
              <a:t>học</a:t>
            </a:r>
            <a:r>
              <a:rPr lang="en-US" sz="1350" dirty="0"/>
              <a:t> </a:t>
            </a:r>
            <a:r>
              <a:rPr lang="en-US" sz="1350" dirty="0" smtClean="0"/>
              <a:t>2023-2024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9750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19125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dell 7450\Downloads\15399419449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9854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85925"/>
            <a:ext cx="7026275" cy="46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199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dell 7450\Downloads\16629293201302031102298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87626"/>
            <a:ext cx="66294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164" y="152400"/>
            <a:ext cx="5791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dell 7450\Downloads\ShowTopicSub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19935"/>
              </p:ext>
            </p:extLst>
          </p:nvPr>
        </p:nvGraphicFramePr>
        <p:xfrm>
          <a:off x="1524000" y="533400"/>
          <a:ext cx="6400800" cy="5257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919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91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472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066800" y="3519055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4876800" y="35052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2450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9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408332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0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066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" y="1524000"/>
            <a:ext cx="8572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69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091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0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73" y="3339136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57400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1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304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+mj-lt"/>
              </a:rPr>
              <a:t>Vòng quay may mắn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6822" l="0" r="97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2593"/>
            <a:ext cx="5791200" cy="6057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90600" y="3200400"/>
            <a:ext cx="1752600" cy="9144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3325091"/>
            <a:ext cx="1371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</a:p>
        </p:txBody>
      </p:sp>
      <p:sp>
        <p:nvSpPr>
          <p:cNvPr id="7" name="Oval 6"/>
          <p:cNvSpPr/>
          <p:nvPr/>
        </p:nvSpPr>
        <p:spPr>
          <a:xfrm>
            <a:off x="6477000" y="682593"/>
            <a:ext cx="1676400" cy="1222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5254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17199"/>
              </p:ext>
            </p:extLst>
          </p:nvPr>
        </p:nvGraphicFramePr>
        <p:xfrm>
          <a:off x="1524000" y="914401"/>
          <a:ext cx="6096000" cy="495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1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5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77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 7450\Downloads\th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96667" l="2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2" y="9144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66950"/>
            <a:ext cx="16478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2954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9" y="2743200"/>
            <a:ext cx="1600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dell 7450\Downloads\Ảnh chụp màn hình 2021-10-21 10480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05000"/>
            <a:ext cx="1238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2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96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18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860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cắm hoa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cúng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Buôn bán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6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50710061_277977016207363_81374275751116800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437294" cy="40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98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không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16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 vì :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rất đẹp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màu vàng như đem lại niềm may mắn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8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1246909" y="152400"/>
            <a:ext cx="6400800" cy="58674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0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457200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 đã đầy rồi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06673"/>
              </p:ext>
            </p:extLst>
          </p:nvPr>
        </p:nvGraphicFramePr>
        <p:xfrm>
          <a:off x="595745" y="1676400"/>
          <a:ext cx="60960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1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2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 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652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154684" y="304800"/>
            <a:ext cx="4572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+mj-lt"/>
              </a:rPr>
              <a:t>?</a:t>
            </a:r>
            <a:endParaRPr lang="en-US" sz="13800" dirty="0">
              <a:latin typeface="+mj-lt"/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39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-27710" y="304800"/>
            <a:ext cx="4828309" cy="2819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11418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70668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2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98120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364" y="3276600"/>
            <a:ext cx="2438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5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82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74745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0400" y="78970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ú   c     v    à    n     g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6705600" y="5334000"/>
            <a:ext cx="2376055" cy="122030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hoa-cuc-no-ro-bao-hieu-mua-thu-da-den-0808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4648809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7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73154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0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59349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may-trang-troi-xanh-rat-dep_111706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7179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5638800" y="4495800"/>
            <a:ext cx="2895600" cy="1828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       á         m        m       â         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65" y="4310390"/>
            <a:ext cx="86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5" y="483361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18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7224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72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3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528336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694354"/>
            <a:ext cx="366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ell 7450\Downloads\64358482_904426536573961_3821926959592505344_n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43182" cy="4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37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83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51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52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92955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0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54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79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9163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22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881479"/>
            <a:ext cx="3505200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 7450\Downloads\hinh-anh-mua-h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1987"/>
            <a:ext cx="3908779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9" y="3352800"/>
            <a:ext cx="40386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3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333638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36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265"/>
            <a:ext cx="6018213" cy="60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12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06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58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2929248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57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20/11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5122" name="Picture 2" descr="C:\Users\dell 7450\Downloads\DSC09534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25742"/>
            <a:ext cx="6450013" cy="3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25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790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3" y="-967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895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ve-loai-hoa-cu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3200400"/>
            <a:ext cx="4632325" cy="3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" y="1752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9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4" y="-38663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4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3622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6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5255"/>
            <a:ext cx="5957888" cy="453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5" name="Picture 3" descr="C:\Users\dell 7450\Downloads\hinh-anh-mua-xuan-vuon-hoa-nhieu-sac-mau-dep_05312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5958734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 7450\Downloads\75333058_757149648122031_6696954157451968512_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04800"/>
            <a:ext cx="3304949" cy="3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40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990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 7450\Downloads\200_d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00300"/>
            <a:ext cx="6636449" cy="37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938</Words>
  <Application>Microsoft Office PowerPoint</Application>
  <PresentationFormat>On-screen Show (4:3)</PresentationFormat>
  <Paragraphs>282</Paragraphs>
  <Slides>69</Slides>
  <Notes>0</Notes>
  <HiddenSlides>19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Arial Unicode MS</vt:lpstr>
      <vt:lpstr>Calibri</vt:lpstr>
      <vt:lpstr>SVN-Avo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Windows User</cp:lastModifiedBy>
  <cp:revision>45</cp:revision>
  <dcterms:created xsi:type="dcterms:W3CDTF">2021-10-19T11:59:03Z</dcterms:created>
  <dcterms:modified xsi:type="dcterms:W3CDTF">2023-12-28T01:31:10Z</dcterms:modified>
</cp:coreProperties>
</file>