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3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9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74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14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9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3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24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7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36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203" y="188497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GD &amp; ĐT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408" y="2080021"/>
            <a:ext cx="750468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NHẬN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THỨC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669273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 TÀI 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 TUỔI : 4-5 TUỔI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 25 – 30 PHÚT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: NGUYỄN THỊ MINH HUỆ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2022 - 2023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81474" y="919250"/>
            <a:ext cx="609600" cy="609600"/>
          </a:xfrm>
          <a:prstGeom prst="rect">
            <a:avLst/>
          </a:prstGeom>
        </p:spPr>
      </p:pic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4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514600"/>
            <a:ext cx="6248400" cy="107721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KẾT THÚC</a:t>
            </a:r>
            <a:endParaRPr lang="vi-VN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QUAN SÁT TRANH</a:t>
            </a:r>
            <a:endParaRPr lang="vi-VN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daigiadinhdepnhat-anhdepquangd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304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 ĐÌNH LỚN</a:t>
            </a:r>
            <a:endParaRPr lang="vi-VN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yen-tinh-nha-cua-ca10-7b6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75" y="0"/>
            <a:ext cx="91669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609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GIA ĐÌNH CHƯA CÓ CON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ALI7177thi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543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 ĐÌNH CÓ MỘT CON</a:t>
            </a:r>
            <a:endParaRPr lang="vi-VN" sz="2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638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ĐÌNH CÓ HAI CON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015 sinhcontoanngaydep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562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 ĐÌNH CÓ BA CON</a:t>
            </a:r>
            <a:endParaRPr lang="vi-VN" sz="24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457200"/>
            <a:ext cx="6096000" cy="609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TRÒ CHUYỆN VỀ GIA ĐÌNH CỦA BÉ</a:t>
            </a:r>
            <a:endParaRPr lang="vi-VN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600200"/>
            <a:ext cx="5562600" cy="9906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 : VỀ ĐÚNG NHÀ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97</Words>
  <Application>Microsoft Office PowerPoint</Application>
  <PresentationFormat>On-screen Show (4:3)</PresentationFormat>
  <Paragraphs>18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 QUAN SÁT TRANH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CHUYỆN VỀ GIA ĐÌNH CỦA BÉ</dc:title>
  <dc:creator>Nguyễn Thy Nga</dc:creator>
  <cp:lastModifiedBy>Phong3T2</cp:lastModifiedBy>
  <cp:revision>7</cp:revision>
  <dcterms:created xsi:type="dcterms:W3CDTF">2006-08-16T00:00:00Z</dcterms:created>
  <dcterms:modified xsi:type="dcterms:W3CDTF">2022-12-02T08:45:53Z</dcterms:modified>
</cp:coreProperties>
</file>