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5" r:id="rId3"/>
    <p:sldId id="294" r:id="rId4"/>
    <p:sldId id="286" r:id="rId5"/>
    <p:sldId id="259" r:id="rId6"/>
    <p:sldId id="256" r:id="rId7"/>
    <p:sldId id="263" r:id="rId8"/>
    <p:sldId id="264" r:id="rId9"/>
    <p:sldId id="262" r:id="rId10"/>
    <p:sldId id="288" r:id="rId11"/>
    <p:sldId id="290" r:id="rId12"/>
    <p:sldId id="291" r:id="rId13"/>
    <p:sldId id="292" r:id="rId14"/>
    <p:sldId id="29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3:04:58.985" idx="2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B293-A5BE-4249-9B13-FFEF4704BCA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36.png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graphicsweb.com/index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0.gif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gif"/><Relationship Id="rId7" Type="http://schemas.openxmlformats.org/officeDocument/2006/relationships/image" Target="../media/image59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8.gif"/><Relationship Id="rId11" Type="http://schemas.openxmlformats.org/officeDocument/2006/relationships/image" Target="../media/image40.gif"/><Relationship Id="rId5" Type="http://schemas.openxmlformats.org/officeDocument/2006/relationships/image" Target="../media/image57.gif"/><Relationship Id="rId10" Type="http://schemas.openxmlformats.org/officeDocument/2006/relationships/image" Target="../media/image54.gif"/><Relationship Id="rId4" Type="http://schemas.openxmlformats.org/officeDocument/2006/relationships/image" Target="../media/image56.gif"/><Relationship Id="rId9" Type="http://schemas.openxmlformats.org/officeDocument/2006/relationships/hyperlink" Target="http://www.glittergraphicsweb.com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1.jpe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19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16.gif"/><Relationship Id="rId5" Type="http://schemas.openxmlformats.org/officeDocument/2006/relationships/image" Target="../media/image11.jpeg"/><Relationship Id="rId15" Type="http://schemas.openxmlformats.org/officeDocument/2006/relationships/image" Target="../media/image41.gif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3.gif"/><Relationship Id="rId5" Type="http://schemas.openxmlformats.org/officeDocument/2006/relationships/image" Target="../media/image11.jpeg"/><Relationship Id="rId10" Type="http://schemas.openxmlformats.org/officeDocument/2006/relationships/image" Target="../media/image40.gif"/><Relationship Id="rId4" Type="http://schemas.openxmlformats.org/officeDocument/2006/relationships/image" Target="../media/image1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/>
        </p:nvGraphicFramePr>
        <p:xfrm>
          <a:off x="1004888" y="544513"/>
          <a:ext cx="10515600" cy="82289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685" marB="45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86282"/>
              </p:ext>
            </p:extLst>
          </p:nvPr>
        </p:nvGraphicFramePr>
        <p:xfrm>
          <a:off x="963613" y="2007676"/>
          <a:ext cx="9691688" cy="2103438"/>
        </p:xfrm>
        <a:graphic>
          <a:graphicData uri="http://schemas.openxmlformats.org/drawingml/2006/table">
            <a:tbl>
              <a:tblPr/>
              <a:tblGrid>
                <a:gridCol w="9691688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210343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LĨNH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VỰC:</a:t>
                      </a: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PHÁT TRIỂN NGÔN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NGỮ</a:t>
                      </a:r>
                      <a:endParaRPr lang="en-US" altLang="en-US" sz="3600" b="1" dirty="0" smtClean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Thơ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“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Thăm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nhà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bà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”</a:t>
                      </a:r>
                      <a:endParaRPr lang="en-US" altLang="en-US" sz="36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6" marR="91446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/>
        </p:nvGraphicFramePr>
        <p:xfrm>
          <a:off x="3438525" y="4748213"/>
          <a:ext cx="6292850" cy="944850"/>
        </p:xfrm>
        <a:graphic>
          <a:graphicData uri="http://schemas.openxmlformats.org/drawingml/2006/table">
            <a:tbl>
              <a:tblPr/>
              <a:tblGrid>
                <a:gridCol w="6292850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2" marR="91432" marT="45705" marB="45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14180"/>
              </p:ext>
            </p:extLst>
          </p:nvPr>
        </p:nvGraphicFramePr>
        <p:xfrm>
          <a:off x="5809457" y="6118790"/>
          <a:ext cx="3992562" cy="518048"/>
        </p:xfrm>
        <a:graphic>
          <a:graphicData uri="http://schemas.openxmlformats.org/drawingml/2006/table">
            <a:tbl>
              <a:tblPr/>
              <a:tblGrid>
                <a:gridCol w="399256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vi-VN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56" marR="91456" marT="45664" marB="45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663687"/>
            <a:ext cx="9544877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888974" y="2819400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266" name="Picture 2" descr="hình nền động dây ngang đẹp 1 (56)">
            <a:extLst>
              <a:ext uri="{FF2B5EF4-FFF2-40B4-BE49-F238E27FC236}">
                <a16:creationId xmlns:a16="http://schemas.microsoft.com/office/drawing/2014/main" id="{8F336ACF-E0F7-44F2-AE5C-F554FB69E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ình nền động dây ngang đẹp 1 (56)">
            <a:extLst>
              <a:ext uri="{FF2B5EF4-FFF2-40B4-BE49-F238E27FC236}">
                <a16:creationId xmlns:a16="http://schemas.microsoft.com/office/drawing/2014/main" id="{7EEBFE24-7E05-4FF1-B458-C01A71BF1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ình nền động dây ngang đẹp 1 (56)">
            <a:extLst>
              <a:ext uri="{FF2B5EF4-FFF2-40B4-BE49-F238E27FC236}">
                <a16:creationId xmlns:a16="http://schemas.microsoft.com/office/drawing/2014/main" id="{DA73C2FB-14F8-4DFA-A146-92558F531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ình nền động dây ngang đẹp 1 (56)">
            <a:extLst>
              <a:ext uri="{FF2B5EF4-FFF2-40B4-BE49-F238E27FC236}">
                <a16:creationId xmlns:a16="http://schemas.microsoft.com/office/drawing/2014/main" id="{396F73DC-72B2-4BA9-98FE-58732F5E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76" y="5652"/>
            <a:ext cx="17973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ình nền động dây ngang đẹp 1 (56)">
            <a:extLst>
              <a:ext uri="{FF2B5EF4-FFF2-40B4-BE49-F238E27FC236}">
                <a16:creationId xmlns:a16="http://schemas.microsoft.com/office/drawing/2014/main" id="{B19137E4-796F-4708-AAFF-C1D9CE2E6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1" y="-5652"/>
            <a:ext cx="191245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ình nền động dây ngang đẹp 1 (56)">
            <a:extLst>
              <a:ext uri="{FF2B5EF4-FFF2-40B4-BE49-F238E27FC236}">
                <a16:creationId xmlns:a16="http://schemas.microsoft.com/office/drawing/2014/main" id="{1C29DE96-3246-479C-AC40-3B80F28FD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61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ình nền động dây ngang đẹp 1 (56)">
            <a:extLst>
              <a:ext uri="{FF2B5EF4-FFF2-40B4-BE49-F238E27FC236}">
                <a16:creationId xmlns:a16="http://schemas.microsoft.com/office/drawing/2014/main" id="{A450D311-5AAA-4207-ABA7-65F0C1FC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03" y="0"/>
            <a:ext cx="191825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6)">
            <a:extLst>
              <a:ext uri="{FF2B5EF4-FFF2-40B4-BE49-F238E27FC236}">
                <a16:creationId xmlns:a16="http://schemas.microsoft.com/office/drawing/2014/main" id="{A015DBFE-84AA-4FD7-9042-41099A9577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động dây ngang đẹp 1 (56)">
            <a:extLst>
              <a:ext uri="{FF2B5EF4-FFF2-40B4-BE49-F238E27FC236}">
                <a16:creationId xmlns:a16="http://schemas.microsoft.com/office/drawing/2014/main" id="{1636AE1B-795A-4D8C-8F62-EB47A36FD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6)">
            <a:extLst>
              <a:ext uri="{FF2B5EF4-FFF2-40B4-BE49-F238E27FC236}">
                <a16:creationId xmlns:a16="http://schemas.microsoft.com/office/drawing/2014/main" id="{6D701E58-9CA4-4807-9A3B-FC7527601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928"/>
            <a:ext cx="18354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56)">
            <a:extLst>
              <a:ext uri="{FF2B5EF4-FFF2-40B4-BE49-F238E27FC236}">
                <a16:creationId xmlns:a16="http://schemas.microsoft.com/office/drawing/2014/main" id="{2AF8E623-4D6D-41FD-96C5-4AFD5C3FB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6)">
            <a:extLst>
              <a:ext uri="{FF2B5EF4-FFF2-40B4-BE49-F238E27FC236}">
                <a16:creationId xmlns:a16="http://schemas.microsoft.com/office/drawing/2014/main" id="{F8462FE8-FCF3-42B2-B08D-115DCE7D4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3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56)">
            <a:extLst>
              <a:ext uri="{FF2B5EF4-FFF2-40B4-BE49-F238E27FC236}">
                <a16:creationId xmlns:a16="http://schemas.microsoft.com/office/drawing/2014/main" id="{2991932A-8BD7-4BB1-8A6C-E2653FCEC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17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nền động dây ngang đẹp 1 (56)">
            <a:extLst>
              <a:ext uri="{FF2B5EF4-FFF2-40B4-BE49-F238E27FC236}">
                <a16:creationId xmlns:a16="http://schemas.microsoft.com/office/drawing/2014/main" id="{EB217BAA-4867-4D44-ADCE-C7CBC3552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6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412650352415_hinh_nen_2">
            <a:extLst>
              <a:ext uri="{FF2B5EF4-FFF2-40B4-BE49-F238E27FC236}">
                <a16:creationId xmlns:a16="http://schemas.microsoft.com/office/drawing/2014/main" id="{4F01C361-0F38-43A5-9F23-F01796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8EB473D4-651D-4656-9858-E05D7E9B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504" y="2105561"/>
            <a:ext cx="6851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ình nền động dây ngang đẹp 1 (50)">
            <a:extLst>
              <a:ext uri="{FF2B5EF4-FFF2-40B4-BE49-F238E27FC236}">
                <a16:creationId xmlns:a16="http://schemas.microsoft.com/office/drawing/2014/main" id="{604337F1-EBDA-46FF-AF19-2D64F75E3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0)">
            <a:extLst>
              <a:ext uri="{FF2B5EF4-FFF2-40B4-BE49-F238E27FC236}">
                <a16:creationId xmlns:a16="http://schemas.microsoft.com/office/drawing/2014/main" id="{CE40C9DF-4255-44C5-A6FA-C1AF5BF4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7" y="72119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0)">
            <a:extLst>
              <a:ext uri="{FF2B5EF4-FFF2-40B4-BE49-F238E27FC236}">
                <a16:creationId xmlns:a16="http://schemas.microsoft.com/office/drawing/2014/main" id="{FB0A1D84-75CC-4C0E-B3D5-7696A9327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48038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0)">
            <a:extLst>
              <a:ext uri="{FF2B5EF4-FFF2-40B4-BE49-F238E27FC236}">
                <a16:creationId xmlns:a16="http://schemas.microsoft.com/office/drawing/2014/main" id="{0D5A1421-C37A-4A88-AFFD-5AFF9B8E13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-3314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inh-nen-powerpoint-dep-[vnmylife">
            <a:extLst>
              <a:ext uri="{FF2B5EF4-FFF2-40B4-BE49-F238E27FC236}">
                <a16:creationId xmlns:a16="http://schemas.microsoft.com/office/drawing/2014/main" id="{F236DBD7-77A2-4152-B4C8-663AAA81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ình nền động dây ngang đẹp 1 (94)">
            <a:extLst>
              <a:ext uri="{FF2B5EF4-FFF2-40B4-BE49-F238E27FC236}">
                <a16:creationId xmlns:a16="http://schemas.microsoft.com/office/drawing/2014/main" id="{7DBE2CCE-4016-469F-92E8-4FE1C768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37" y="6072809"/>
            <a:ext cx="3801717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ình nền động dây ngang đẹp 1 (94)">
            <a:extLst>
              <a:ext uri="{FF2B5EF4-FFF2-40B4-BE49-F238E27FC236}">
                <a16:creationId xmlns:a16="http://schemas.microsoft.com/office/drawing/2014/main" id="{0E1E2262-A8B2-4A30-9205-2CAADBA2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" y="6072809"/>
            <a:ext cx="3801716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ình nền động dây ngang đẹp 1 (94)">
            <a:extLst>
              <a:ext uri="{FF2B5EF4-FFF2-40B4-BE49-F238E27FC236}">
                <a16:creationId xmlns:a16="http://schemas.microsoft.com/office/drawing/2014/main" id="{5B9221FF-61C1-4CA3-A7D8-A801A167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64" y="6072809"/>
            <a:ext cx="3985591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6DBFB95-0A8C-40DE-BFFE-DD0E845F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643" y="833352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gacon1">
            <a:extLst>
              <a:ext uri="{FF2B5EF4-FFF2-40B4-BE49-F238E27FC236}">
                <a16:creationId xmlns:a16="http://schemas.microsoft.com/office/drawing/2014/main" id="{F2700F4D-0E9B-4EED-8795-691DA6DB7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2990143"/>
            <a:ext cx="30051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oai hoa (8) copy.png">
            <a:extLst>
              <a:ext uri="{FF2B5EF4-FFF2-40B4-BE49-F238E27FC236}">
                <a16:creationId xmlns:a16="http://schemas.microsoft.com/office/drawing/2014/main" id="{C6413674-E714-4C68-9273-FD267C4B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643" y="2667707"/>
            <a:ext cx="2895600" cy="31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ình nền động dây ngang đẹp 1 (109)">
            <a:extLst>
              <a:ext uri="{FF2B5EF4-FFF2-40B4-BE49-F238E27FC236}">
                <a16:creationId xmlns:a16="http://schemas.microsoft.com/office/drawing/2014/main" id="{69ACF43D-F39C-42B7-971C-BCD84D4E92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09)">
            <a:extLst>
              <a:ext uri="{FF2B5EF4-FFF2-40B4-BE49-F238E27FC236}">
                <a16:creationId xmlns:a16="http://schemas.microsoft.com/office/drawing/2014/main" id="{0A69E32F-699F-4C73-8FE3-9E517270B7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1" y="7135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09)">
            <a:extLst>
              <a:ext uri="{FF2B5EF4-FFF2-40B4-BE49-F238E27FC236}">
                <a16:creationId xmlns:a16="http://schemas.microsoft.com/office/drawing/2014/main" id="{9989361E-835D-4D32-B851-DCC952E29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96967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nền động dây ngang đẹp 1 (109)">
            <a:extLst>
              <a:ext uri="{FF2B5EF4-FFF2-40B4-BE49-F238E27FC236}">
                <a16:creationId xmlns:a16="http://schemas.microsoft.com/office/drawing/2014/main" id="{0EF3AF61-D23F-4DE4-A4D4-178077DBC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A4DCB387-BC05-4D2F-9D81-21BD1991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8D16812-B775-4CF9-8408-34609B50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01" y="2767280"/>
            <a:ext cx="6969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ình nền động dây ngang đẹp 1 (140)">
            <a:extLst>
              <a:ext uri="{FF2B5EF4-FFF2-40B4-BE49-F238E27FC236}">
                <a16:creationId xmlns:a16="http://schemas.microsoft.com/office/drawing/2014/main" id="{8FA472A5-F58D-411C-A99F-0E00FC3ED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210299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40)">
            <a:extLst>
              <a:ext uri="{FF2B5EF4-FFF2-40B4-BE49-F238E27FC236}">
                <a16:creationId xmlns:a16="http://schemas.microsoft.com/office/drawing/2014/main" id="{F4A2ED25-0291-447A-8B64-7E60B016D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40)">
            <a:extLst>
              <a:ext uri="{FF2B5EF4-FFF2-40B4-BE49-F238E27FC236}">
                <a16:creationId xmlns:a16="http://schemas.microsoft.com/office/drawing/2014/main" id="{EE0107AE-58EA-4B8E-A4C6-5A81318DAC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nền động dây ngang đẹp 1 (140)">
            <a:extLst>
              <a:ext uri="{FF2B5EF4-FFF2-40B4-BE49-F238E27FC236}">
                <a16:creationId xmlns:a16="http://schemas.microsoft.com/office/drawing/2014/main" id="{83500B64-F9FD-440D-92BD-CB99E3418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98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4267200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29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4048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1 (No Border) 1"/>
          <p:cNvSpPr/>
          <p:nvPr/>
        </p:nvSpPr>
        <p:spPr>
          <a:xfrm>
            <a:off x="2537346" y="1576388"/>
            <a:ext cx="7482954" cy="2220628"/>
          </a:xfrm>
          <a:prstGeom prst="callout1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33425" y="706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69" y="208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2000" y="-864187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7493" y="78363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861668" y="-586373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2" name="Group 6"/>
          <p:cNvGrpSpPr>
            <a:grpSpLocks/>
          </p:cNvGrpSpPr>
          <p:nvPr/>
        </p:nvGrpSpPr>
        <p:grpSpPr bwMode="auto">
          <a:xfrm rot="10800000">
            <a:off x="7543800" y="21638"/>
            <a:ext cx="4648200" cy="3424238"/>
            <a:chOff x="63" y="2113"/>
            <a:chExt cx="2928" cy="2157"/>
          </a:xfrm>
        </p:grpSpPr>
        <p:pic>
          <p:nvPicPr>
            <p:cNvPr id="52233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4095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21" y="3158"/>
              <a:ext cx="215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5" name="Picture 13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614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198" y="5039981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7" name="Group 6"/>
          <p:cNvGrpSpPr>
            <a:grpSpLocks/>
          </p:cNvGrpSpPr>
          <p:nvPr/>
        </p:nvGrpSpPr>
        <p:grpSpPr bwMode="auto">
          <a:xfrm>
            <a:off x="56356" y="3808490"/>
            <a:ext cx="3971925" cy="3049588"/>
            <a:chOff x="-374" y="2350"/>
            <a:chExt cx="2502" cy="1921"/>
          </a:xfrm>
        </p:grpSpPr>
        <p:pic>
          <p:nvPicPr>
            <p:cNvPr id="52238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" y="4170"/>
              <a:ext cx="250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1165" y="3280"/>
              <a:ext cx="192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40" name="Picture 1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58696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74" y="380147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536"/>
            <a:ext cx="8153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66" y="3639865"/>
            <a:ext cx="7239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59">
            <a:off x="9899671" y="10503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8">
            <a:off x="3103481" y="4947698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7273" y="4963658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729747d8za2kbusq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72" y="513523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33449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6" y="295320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271065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5" y="4929265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20" y="488198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38" y="264996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73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9" y="2663687"/>
            <a:ext cx="8229600" cy="174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860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48" y="382488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3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139" y="79084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ình nền động dây ngang đẹp 1 (32)">
            <a:extLst>
              <a:ext uri="{FF2B5EF4-FFF2-40B4-BE49-F238E27FC236}">
                <a16:creationId xmlns:a16="http://schemas.microsoft.com/office/drawing/2014/main" id="{328D1F68-D5E8-4566-858B-3E5C7D22E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78902E27-27CC-4F54-9735-43033560E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6406027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95FFE490-6011-4617-B0C8-9779ACC4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9EE1A-799C-4F11-B0A3-B4DCAA83AC0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307360"/>
            <a:ext cx="8229600" cy="156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ANH EM NHÀ NGÓN TAY </a:t>
            </a:r>
          </a:p>
        </p:txBody>
      </p:sp>
    </p:spTree>
    <p:extLst>
      <p:ext uri="{BB962C8B-B14F-4D97-AF65-F5344CB8AC3E}">
        <p14:creationId xmlns:p14="http://schemas.microsoft.com/office/powerpoint/2010/main" val="838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8" y="2663687"/>
            <a:ext cx="8935279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95551" y="1628775"/>
            <a:ext cx="3313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Ðến thăm bà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Bà đi vắng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Có đàn gà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Chơi ngoài nắng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Cháu đứng ngắm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Đàn gà con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Rồi gọi luôn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Bập, bập, bập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527800" y="1635125"/>
            <a:ext cx="3600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Chúng lật đật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Chạy nhanh nhanh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Xúm vòng quanh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Kêu chíp chíp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Gà mái miết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Nhặt thóc vàng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Cháu nhẹ nhàng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Lùa vào mát</a:t>
            </a:r>
            <a:r>
              <a:rPr lang="en-US" alt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91039" y="536576"/>
            <a:ext cx="31662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</a:rPr>
              <a:t>Thăm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nhà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bà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43788" y="5680076"/>
            <a:ext cx="135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Như mao</a:t>
            </a:r>
          </a:p>
        </p:txBody>
      </p:sp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614174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" y="20731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620445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22" y="617142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44" y="106655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214" y="132557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83" y="13092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0" y="556101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89" y="31802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9" y="113567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" y="3142134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99" y="305196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97" y="475614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25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0" y="-158163"/>
            <a:ext cx="12573000" cy="68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3419" y="1523559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402" y="-19279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92" y="4617455"/>
            <a:ext cx="2747693" cy="21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9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0624" y="4921788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509" y="4261629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02014" y="4956765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9723" y="4517821"/>
            <a:ext cx="709053" cy="6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3475" y="4153719"/>
            <a:ext cx="829320" cy="7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88100" y="371930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1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6049376" y="1348375"/>
            <a:ext cx="2236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7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0304" y="473064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60BCBAA5-D040-43E7-87F6-D62735052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13202" y="715168"/>
            <a:ext cx="5158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ai-hoa-(3).gif">
            <a:extLst>
              <a:ext uri="{FF2B5EF4-FFF2-40B4-BE49-F238E27FC236}">
                <a16:creationId xmlns:a16="http://schemas.microsoft.com/office/drawing/2014/main" id="{6F8D17CC-CBA5-42E0-A575-7C4B8CA9165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289289" y="5381293"/>
            <a:ext cx="11441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loai-hoa-(3).gif">
            <a:extLst>
              <a:ext uri="{FF2B5EF4-FFF2-40B4-BE49-F238E27FC236}">
                <a16:creationId xmlns:a16="http://schemas.microsoft.com/office/drawing/2014/main" id="{96221B0A-1368-4445-BCC6-2D46BC28BAA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04080" y="543380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adi">
            <a:extLst>
              <a:ext uri="{FF2B5EF4-FFF2-40B4-BE49-F238E27FC236}">
                <a16:creationId xmlns:a16="http://schemas.microsoft.com/office/drawing/2014/main" id="{9A137462-F2D7-493A-9D61-32032AA9F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84257" y="5003613"/>
            <a:ext cx="709053" cy="9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adi">
            <a:extLst>
              <a:ext uri="{FF2B5EF4-FFF2-40B4-BE49-F238E27FC236}">
                <a16:creationId xmlns:a16="http://schemas.microsoft.com/office/drawing/2014/main" id="{6A46E8A4-A1CB-4210-B615-985664127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314" y="4851630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1285" y="1676400"/>
            <a:ext cx="2367732" cy="394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83419" y="5444194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1552" y="5495241"/>
            <a:ext cx="1199735" cy="11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57605" y="427039"/>
            <a:ext cx="508680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1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1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1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1829" y="5382957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79555" y="3896491"/>
            <a:ext cx="794674" cy="8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11005" y="4579125"/>
            <a:ext cx="923838" cy="8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85853" y="4833823"/>
            <a:ext cx="866023" cy="10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67479" y="409811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68248" y="4192589"/>
            <a:ext cx="807708" cy="8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474409" y="798114"/>
            <a:ext cx="597243" cy="3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5675386" y="1247774"/>
            <a:ext cx="22097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662395" y="3841748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348051" y="4189414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263537" y="5151842"/>
            <a:ext cx="2569416" cy="18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loai-hoa-(3).gif">
            <a:extLst>
              <a:ext uri="{FF2B5EF4-FFF2-40B4-BE49-F238E27FC236}">
                <a16:creationId xmlns:a16="http://schemas.microsoft.com/office/drawing/2014/main" id="{E97BAAF3-25C8-44CB-8491-CD209B7DF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8247" y="54864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hh">
            <a:extLst>
              <a:ext uri="{FF2B5EF4-FFF2-40B4-BE49-F238E27FC236}">
                <a16:creationId xmlns:a16="http://schemas.microsoft.com/office/drawing/2014/main" id="{AC0CEFF9-0C5C-4CE9-9F5F-AC3225B9D6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 descr="hh">
            <a:extLst>
              <a:ext uri="{FF2B5EF4-FFF2-40B4-BE49-F238E27FC236}">
                <a16:creationId xmlns:a16="http://schemas.microsoft.com/office/drawing/2014/main" id="{9C10A43E-E854-467B-B996-C68FC1271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56881" y="807246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gadi">
            <a:extLst>
              <a:ext uri="{FF2B5EF4-FFF2-40B4-BE49-F238E27FC236}">
                <a16:creationId xmlns:a16="http://schemas.microsoft.com/office/drawing/2014/main" id="{4EB52E50-6C8D-4615-A9B6-E4D87AD33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27896" y="5151842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88291"/>
            <a:ext cx="12380638" cy="69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002" y="1411588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19372" y="5362631"/>
            <a:ext cx="794849" cy="7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71430" y="4953810"/>
            <a:ext cx="848496" cy="8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91339" y="4686019"/>
            <a:ext cx="659808" cy="6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7192" y="4505459"/>
            <a:ext cx="723021" cy="6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856929" y="1563629"/>
            <a:ext cx="2294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8">
            <a:lum bright="-6000" contrast="22000"/>
          </a:blip>
          <a:srcRect/>
          <a:stretch>
            <a:fillRect/>
          </a:stretch>
        </p:blipFill>
        <p:spPr bwMode="auto">
          <a:xfrm rot="2072886">
            <a:off x="7619992" y="4903645"/>
            <a:ext cx="2131552" cy="18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2375135" y="6070780"/>
            <a:ext cx="833930" cy="7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5256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54343" y="5573965"/>
            <a:ext cx="921743" cy="10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6" descr="ga">
            <a:extLst>
              <a:ext uri="{FF2B5EF4-FFF2-40B4-BE49-F238E27FC236}">
                <a16:creationId xmlns:a16="http://schemas.microsoft.com/office/drawing/2014/main" id="{EB925F1B-B8AB-4A23-AC1D-876F8EFF6A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490301" flipH="1">
            <a:off x="1670195" y="3473958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gadi">
            <a:extLst>
              <a:ext uri="{FF2B5EF4-FFF2-40B4-BE49-F238E27FC236}">
                <a16:creationId xmlns:a16="http://schemas.microsoft.com/office/drawing/2014/main" id="{B45BB799-DE4A-4590-AEE0-F795B7B4D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4597" y="4180301"/>
            <a:ext cx="720804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gadi">
            <a:extLst>
              <a:ext uri="{FF2B5EF4-FFF2-40B4-BE49-F238E27FC236}">
                <a16:creationId xmlns:a16="http://schemas.microsoft.com/office/drawing/2014/main" id="{BF1BE693-C84B-4913-BB4D-4E70691C5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4496" y="4434402"/>
            <a:ext cx="921744" cy="88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729747d8za2kbusq">
            <a:extLst>
              <a:ext uri="{FF2B5EF4-FFF2-40B4-BE49-F238E27FC236}">
                <a16:creationId xmlns:a16="http://schemas.microsoft.com/office/drawing/2014/main" id="{501B1E0E-C3FE-4D52-ABAC-991F2E5A3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3" y="4948822"/>
            <a:ext cx="24804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 descr="hh">
            <a:extLst>
              <a:ext uri="{FF2B5EF4-FFF2-40B4-BE49-F238E27FC236}">
                <a16:creationId xmlns:a16="http://schemas.microsoft.com/office/drawing/2014/main" id="{B6646D28-D787-49CC-A24D-70DF9F790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2577" y="5779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hh">
            <a:extLst>
              <a:ext uri="{FF2B5EF4-FFF2-40B4-BE49-F238E27FC236}">
                <a16:creationId xmlns:a16="http://schemas.microsoft.com/office/drawing/2014/main" id="{814D1BF9-BA5A-4450-BDF1-689D885C5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58307" y="214613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1494062D-BAA2-42FA-BCDA-818105BEE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7999" y="853368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A4499CA-A44B-4C7C-B705-FEE018B39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774" y="3429000"/>
            <a:ext cx="4064350" cy="7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14FE4E-AA02-4765-99BB-4C96F060F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299" y="4140296"/>
            <a:ext cx="36856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ai-hoa-(2).gif">
            <a:extLst>
              <a:ext uri="{FF2B5EF4-FFF2-40B4-BE49-F238E27FC236}">
                <a16:creationId xmlns:a16="http://schemas.microsoft.com/office/drawing/2014/main" id="{65AECF83-6F1B-48DD-8900-38BCBF39B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836759" y="-49683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ai-hoa-(2).gif">
            <a:extLst>
              <a:ext uri="{FF2B5EF4-FFF2-40B4-BE49-F238E27FC236}">
                <a16:creationId xmlns:a16="http://schemas.microsoft.com/office/drawing/2014/main" id="{851526D5-0DE6-4287-8C6C-74A270183E5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656681" y="1338047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06" y="-9158"/>
            <a:ext cx="12269456" cy="690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5642994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952842" y="4749243"/>
            <a:ext cx="965904" cy="10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284250" y="1723073"/>
            <a:ext cx="1964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397769" y="5566076"/>
            <a:ext cx="1042866" cy="12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88754" y="4275530"/>
            <a:ext cx="903860" cy="7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820932" y="5635731"/>
            <a:ext cx="1100833" cy="1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0069" y="1438569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6186658" y="668286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7734300" y="5419783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5321780" y="62742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6756135" y="648527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7954756" y="649174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6301366" y="64388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6482074" y="66275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5606379" y="623683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5767008" y="6581660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5062275" y="656692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5723041" y="647030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7412062" y="665980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264349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7584799" y="65709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510786" y="612846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7734300" y="639319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7459658" y="623082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7421822" y="646737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6000356" y="6378434"/>
            <a:ext cx="86805" cy="127837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5517118" y="656794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 flipH="1" flipV="1">
            <a:off x="6925969" y="6647162"/>
            <a:ext cx="155695" cy="13584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8001464" y="628039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 flipV="1">
            <a:off x="6528054" y="6523015"/>
            <a:ext cx="114422" cy="59603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5304954" y="649921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7944747" y="580597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7823968" y="558916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780009" y="644844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083437" y="622045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7757536" y="650868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6107943" y="659154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07914" y="60756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 flipV="1">
            <a:off x="7208305" y="6369439"/>
            <a:ext cx="136018" cy="14322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34038" y="63251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43813" y="611799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4354" flipH="1">
            <a:off x="7937582" y="4683009"/>
            <a:ext cx="967952" cy="6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72937" y="4139247"/>
            <a:ext cx="738150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loai-hoa-(4).gif">
            <a:extLst>
              <a:ext uri="{FF2B5EF4-FFF2-40B4-BE49-F238E27FC236}">
                <a16:creationId xmlns:a16="http://schemas.microsoft.com/office/drawing/2014/main" id="{6876DD36-5457-495A-A421-F3950FF369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3758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ai-hoa-(4).gif">
            <a:extLst>
              <a:ext uri="{FF2B5EF4-FFF2-40B4-BE49-F238E27FC236}">
                <a16:creationId xmlns:a16="http://schemas.microsoft.com/office/drawing/2014/main" id="{5BFA0F99-8C19-4C8C-9EDF-AAA9E91DC8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2608" y="-9158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ai-hoa-(4).gif">
            <a:extLst>
              <a:ext uri="{FF2B5EF4-FFF2-40B4-BE49-F238E27FC236}">
                <a16:creationId xmlns:a16="http://schemas.microsoft.com/office/drawing/2014/main" id="{0ADEC587-1580-4EB9-9434-72C3D4A156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201" y="-9012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22">
            <a:extLst>
              <a:ext uri="{FF2B5EF4-FFF2-40B4-BE49-F238E27FC236}">
                <a16:creationId xmlns:a16="http://schemas.microsoft.com/office/drawing/2014/main" id="{380B1667-D92C-4A73-9F5F-EF4BDC93E187}"/>
              </a:ext>
            </a:extLst>
          </p:cNvPr>
          <p:cNvSpPr>
            <a:spLocks/>
          </p:cNvSpPr>
          <p:nvPr/>
        </p:nvSpPr>
        <p:spPr bwMode="auto">
          <a:xfrm flipH="1" flipV="1">
            <a:off x="7339879" y="6566279"/>
            <a:ext cx="126638" cy="5284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13" descr="gadi">
            <a:extLst>
              <a:ext uri="{FF2B5EF4-FFF2-40B4-BE49-F238E27FC236}">
                <a16:creationId xmlns:a16="http://schemas.microsoft.com/office/drawing/2014/main" id="{745FE627-E720-4928-93BE-31640A797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95379" y="4208165"/>
            <a:ext cx="906318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gadi">
            <a:extLst>
              <a:ext uri="{FF2B5EF4-FFF2-40B4-BE49-F238E27FC236}">
                <a16:creationId xmlns:a16="http://schemas.microsoft.com/office/drawing/2014/main" id="{B381299D-C1BF-45BB-AD74-ECD466880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135145" y="5029922"/>
            <a:ext cx="937802" cy="9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729747d8za2kbusq">
            <a:extLst>
              <a:ext uri="{FF2B5EF4-FFF2-40B4-BE49-F238E27FC236}">
                <a16:creationId xmlns:a16="http://schemas.microsoft.com/office/drawing/2014/main" id="{2D4F5A7F-AC4A-4EEA-8370-A8DF09FCE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" y="5413513"/>
            <a:ext cx="1964151" cy="15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182D0D-E397-4EC8-ABE5-1AEA10596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66" y="-423080"/>
            <a:ext cx="5205463" cy="87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 descr="hh">
            <a:extLst>
              <a:ext uri="{FF2B5EF4-FFF2-40B4-BE49-F238E27FC236}">
                <a16:creationId xmlns:a16="http://schemas.microsoft.com/office/drawing/2014/main" id="{04E1DA6B-E9C8-4F74-82EA-326D32B82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362810" y="32967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8" descr="hh">
            <a:extLst>
              <a:ext uri="{FF2B5EF4-FFF2-40B4-BE49-F238E27FC236}">
                <a16:creationId xmlns:a16="http://schemas.microsoft.com/office/drawing/2014/main" id="{DD551152-E523-4566-B4D0-28B9A38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44568" y="264917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40234E6-2C0F-481F-95A5-BE92CFAA7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" y="193038"/>
            <a:ext cx="346592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44B262-4E88-47A9-A218-8B193C03C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46" y="866465"/>
            <a:ext cx="390667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166</Words>
  <Application>Microsoft Office PowerPoint</Application>
  <PresentationFormat>Widescreen</PresentationFormat>
  <Paragraphs>37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34</cp:revision>
  <dcterms:created xsi:type="dcterms:W3CDTF">2015-10-10T13:37:36Z</dcterms:created>
  <dcterms:modified xsi:type="dcterms:W3CDTF">2024-10-10T09:14:22Z</dcterms:modified>
</cp:coreProperties>
</file>