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4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7B0B-7D8A-4F11-8297-E0359854313E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C6CF-CC62-444B-975E-A5A313D3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21336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KHÁM PHÁ</a:t>
            </a:r>
          </a:p>
          <a:p>
            <a:pPr algn="ctr"/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: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: </a:t>
            </a:r>
            <a:r>
              <a:rPr lang="en-US" sz="3200" dirty="0" err="1" smtClean="0"/>
              <a:t>Mẫu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A3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2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-11545"/>
            <a:ext cx="9155545" cy="70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Trò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2:Chung </a:t>
            </a:r>
            <a:r>
              <a:rPr lang="en-US" dirty="0" err="1" smtClean="0">
                <a:solidFill>
                  <a:srgbClr val="FF0000"/>
                </a:solidFill>
              </a:rPr>
              <a:t>sức</a:t>
            </a:r>
            <a:endParaRPr lang="en-US" dirty="0"/>
          </a:p>
        </p:txBody>
      </p:sp>
      <p:pic>
        <p:nvPicPr>
          <p:cNvPr id="4" name="NiemVuiGiaDinh-NhatNguyet-24292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</Words>
  <Application>Microsoft Office PowerPoint</Application>
  <PresentationFormat>On-screen Show (4:3)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Trò chơi tìm nhóm</vt:lpstr>
      <vt:lpstr>Trò chơi 1: Bé nhanh trí</vt:lpstr>
      <vt:lpstr>Trò chơi 2:Chung sức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HAIP</cp:lastModifiedBy>
  <cp:revision>7</cp:revision>
  <dcterms:created xsi:type="dcterms:W3CDTF">2018-10-27T02:29:58Z</dcterms:created>
  <dcterms:modified xsi:type="dcterms:W3CDTF">2024-10-11T05:06:36Z</dcterms:modified>
</cp:coreProperties>
</file>