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6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3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3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47BC-CC15-4377-A52C-41578C970AA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71F8-98C1-4203-A77A-067838BF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elcome\Desktop\anh nen\mushroom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1179849"/>
            <a:ext cx="86106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cs typeface="Times New Roman" pitchFamily="18" charset="0"/>
              </a:rPr>
              <a:t>PHÒNG GIÁO DỤC ĐÀO TẠO QUẬN LONG BIÊN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cs typeface="Times New Roman" pitchFamily="18" charset="0"/>
              </a:rPr>
              <a:t>TRƯỜNG  MẦM NON HOA SỮA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GIÁO ÁN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Khám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Phá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Đề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tài:Cùng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bé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phòng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tránh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tai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nạn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đuối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nước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Lứa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Tuổi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: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Mẫu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Giáo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Lớn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     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365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lcome\Desktop\anh nen\mushroom-backgrounds-powerpo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“</a:t>
            </a:r>
            <a:r>
              <a:rPr lang="en-US" sz="6000" dirty="0" err="1" smtClean="0">
                <a:solidFill>
                  <a:srgbClr val="FF0000"/>
                </a:solidFill>
              </a:rPr>
              <a:t>Em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thuyền</a:t>
            </a:r>
            <a:r>
              <a:rPr lang="en-US" sz="6000" dirty="0" smtClean="0">
                <a:solidFill>
                  <a:srgbClr val="FF0000"/>
                </a:solidFill>
              </a:rPr>
              <a:t>”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EmDiChoiThuyen-XuanMai_3d6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701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Bé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nhanh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trí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ChiecThuyenNan-HAT_vn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</Words>
  <Application>Microsoft Office PowerPoint</Application>
  <PresentationFormat>On-screen Show (4:3)</PresentationFormat>
  <Paragraphs>14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Hát và vận động bài: “Em đi chơi thuyền”</vt:lpstr>
      <vt:lpstr>Hoạt động nhóm</vt:lpstr>
      <vt:lpstr>Bé nhanh trí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HAIP</cp:lastModifiedBy>
  <cp:revision>13</cp:revision>
  <dcterms:created xsi:type="dcterms:W3CDTF">2018-10-26T06:09:19Z</dcterms:created>
  <dcterms:modified xsi:type="dcterms:W3CDTF">2024-10-11T05:04:14Z</dcterms:modified>
</cp:coreProperties>
</file>