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68D7-6F1E-4B8A-A8AF-C9394A9F8DD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B59-022D-4FEE-91FB-153ED845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69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68D7-6F1E-4B8A-A8AF-C9394A9F8DD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B59-022D-4FEE-91FB-153ED845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8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68D7-6F1E-4B8A-A8AF-C9394A9F8DD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B59-022D-4FEE-91FB-153ED845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0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68D7-6F1E-4B8A-A8AF-C9394A9F8DD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B59-022D-4FEE-91FB-153ED845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0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68D7-6F1E-4B8A-A8AF-C9394A9F8DD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B59-022D-4FEE-91FB-153ED845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2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68D7-6F1E-4B8A-A8AF-C9394A9F8DD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B59-022D-4FEE-91FB-153ED845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71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68D7-6F1E-4B8A-A8AF-C9394A9F8DD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B59-022D-4FEE-91FB-153ED845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1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68D7-6F1E-4B8A-A8AF-C9394A9F8DD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B59-022D-4FEE-91FB-153ED845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68D7-6F1E-4B8A-A8AF-C9394A9F8DD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B59-022D-4FEE-91FB-153ED845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8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68D7-6F1E-4B8A-A8AF-C9394A9F8DD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B59-022D-4FEE-91FB-153ED845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00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68D7-6F1E-4B8A-A8AF-C9394A9F8DD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B59-022D-4FEE-91FB-153ED845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2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468D7-6F1E-4B8A-A8AF-C9394A9F8DD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6EB59-022D-4FEE-91FB-153ED845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0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18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57610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057400"/>
            <a:ext cx="8610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20/10</a:t>
            </a: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MGL A3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45" y="16164"/>
            <a:ext cx="9155545" cy="701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VaMe-VA-262146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0"/>
            <a:ext cx="9127836" cy="699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Hoạt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9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27"/>
            <a:ext cx="9144000" cy="700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Chọn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đoán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tài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aNhaThuongNhauBeatInstrumental_4cz6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0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4" y="-2309"/>
            <a:ext cx="9160164" cy="701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4384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Hoạt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trải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nghiệm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NiemVuiGiaDinh-NhatNguyet-242925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26</Words>
  <Application>Microsoft Office PowerPoint</Application>
  <PresentationFormat>On-screen Show (4:3)</PresentationFormat>
  <Paragraphs>7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Hoạt động nhóm</vt:lpstr>
      <vt:lpstr>Chọn nhanh đoán tài</vt:lpstr>
      <vt:lpstr>Hoạt động trải nghiệm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HAIP</cp:lastModifiedBy>
  <cp:revision>12</cp:revision>
  <dcterms:created xsi:type="dcterms:W3CDTF">2018-10-27T03:12:10Z</dcterms:created>
  <dcterms:modified xsi:type="dcterms:W3CDTF">2024-10-11T04:57:19Z</dcterms:modified>
</cp:coreProperties>
</file>