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7" r:id="rId9"/>
    <p:sldId id="268" r:id="rId10"/>
    <p:sldId id="269" r:id="rId11"/>
    <p:sldId id="261" r:id="rId12"/>
    <p:sldId id="263" r:id="rId13"/>
    <p:sldId id="26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4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9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2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4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84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0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45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94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3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BA779-CB57-4EBA-AA66-045477EA5E9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7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0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3855"/>
            <a:ext cx="8458200" cy="147002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676400"/>
            <a:ext cx="72390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5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PHÁT TRIỂN NGÔN NGỮ</a:t>
            </a:r>
          </a:p>
          <a:p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5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e, ê</a:t>
            </a:r>
            <a:endParaRPr lang="en-US" sz="4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3962400"/>
            <a:ext cx="6705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30 - 35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Tuyết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40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24245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170709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</a:t>
            </a:r>
            <a:endParaRPr lang="en-US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636" y="2005446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09700" y="28194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497281" y="37318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¬</a:t>
            </a:r>
            <a:endParaRPr lang="en-US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199"/>
          </a:xfrm>
        </p:grpSpPr>
        <p:sp>
          <p:nvSpPr>
            <p:cNvPr id="70" name="Oval 69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74" name="Oval 7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7" name="Rectangle 76"/>
          <p:cNvSpPr/>
          <p:nvPr/>
        </p:nvSpPr>
        <p:spPr>
          <a:xfrm>
            <a:off x="3865470" y="57912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79" name="Oval 7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83" name="Oval 8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87" name="Oval 8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91" name="Oval 9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4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8710" y="5597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9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884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87"/>
            <a:ext cx="9123218" cy="6845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228600"/>
            <a:ext cx="8229600" cy="5715000"/>
          </a:xfrm>
        </p:spPr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6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175164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léo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ioletInstWinterSonataOst-Ryu_3zrm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6158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2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199"/>
          </a:xfrm>
        </p:grpSpPr>
        <p:sp>
          <p:nvSpPr>
            <p:cNvPr id="4" name="Oval 3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37" name="Oval 3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6904" y="55626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29" name="Oval 2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33" name="Oval 3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41" name="Oval 4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45" name="Oval 4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0144" y="5368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6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8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4"/>
          <a:stretch/>
        </p:blipFill>
        <p:spPr>
          <a:xfrm>
            <a:off x="-34636" y="1"/>
            <a:ext cx="9178636" cy="68579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1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doan dau + dong dao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4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45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0"/>
            <a:ext cx="8229600" cy="2743200"/>
          </a:xfrm>
        </p:spPr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b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Gánh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anh ganh gong gong cu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7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444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905000"/>
          </a:xfrm>
        </p:spPr>
        <p:txBody>
          <a:bodyPr>
            <a:noAutofit/>
          </a:bodyPr>
          <a:lstStyle/>
          <a:p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9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8423" y="3059282"/>
            <a:ext cx="3082636" cy="762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chuyÒn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" y="1143000"/>
            <a:ext cx="2804886" cy="1905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65" y="2019592"/>
            <a:ext cx="2804886" cy="1939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69650"/>
            <a:ext cx="2804886" cy="1905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9600" y="69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1: Trong các thẻ từ dưới các hình sau đây, thẻ từ nào có chứa chữ e?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60964" y="397308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943597" y="513764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199"/>
          </a:xfrm>
        </p:grpSpPr>
        <p:sp>
          <p:nvSpPr>
            <p:cNvPr id="65" name="Oval 64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69" name="Oval 6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488078" y="638969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74" name="Oval 7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78" name="Oval 7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82" name="Oval 8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86" name="Oval 8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9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8569" y="6084257"/>
            <a:ext cx="683662" cy="63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88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  <p:bldLst>
      <p:bldP spid="2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48" y="1219200"/>
            <a:ext cx="6629399" cy="3747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Rång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r¾n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lªn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m©y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800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Rång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r¾n l…n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m©y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199"/>
          </a:xfrm>
        </p:grpSpPr>
        <p:sp>
          <p:nvSpPr>
            <p:cNvPr id="9" name="Oval 8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13" name="Oval 1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52400" y="6343918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18" name="Oval 1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22" name="Oval 2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26" name="Oval 2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30" name="Oval 2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5455" y="5482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ê?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" y="2514599"/>
            <a:ext cx="2783112" cy="2026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71" y="1004245"/>
            <a:ext cx="2837717" cy="2087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16" y="1752600"/>
            <a:ext cx="2805060" cy="2069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6200" y="4495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54036" y="3733800"/>
            <a:ext cx="354676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cua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lua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xe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89073" y="2971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199"/>
          </a:xfrm>
        </p:grpSpPr>
        <p:sp>
          <p:nvSpPr>
            <p:cNvPr id="12" name="Oval 11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16" name="Oval 1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477543" y="6224061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1" name="Oval 2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5" name="Oval 2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9" name="Oval 2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33" name="Oval 3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6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0486" y="5995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88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027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533400" y="1219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51118" y="1219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533400" y="21336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5309" y="2217894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199"/>
          </a:xfrm>
        </p:grpSpPr>
        <p:sp>
          <p:nvSpPr>
            <p:cNvPr id="10" name="Oval 9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14" name="Oval 1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017870" y="58674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19" name="Oval 1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23" name="Oval 2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27" name="Oval 2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31" name="Oval 3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4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1110" y="5673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5: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50820"/>
            <a:ext cx="6248400" cy="3624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6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MÌo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uæi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chuét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724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M…o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uæi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chuét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6200" y="6218014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6161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2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316</Words>
  <Application>Microsoft Office PowerPoint</Application>
  <PresentationFormat>On-screen Show (4:3)</PresentationFormat>
  <Paragraphs>86</Paragraphs>
  <Slides>13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.VnAvant</vt:lpstr>
      <vt:lpstr>Arial</vt:lpstr>
      <vt:lpstr>Calibri</vt:lpstr>
      <vt:lpstr>Times New Roman</vt:lpstr>
      <vt:lpstr>Office Theme</vt:lpstr>
      <vt:lpstr>PHÒNG GIÁO DỤC VÀ ĐÀO TẠO QUẬN LONG BIÊN TRƯỜNG MẦM NON HOA SỮA</vt:lpstr>
      <vt:lpstr>Vè đố chữ</vt:lpstr>
      <vt:lpstr>Trò chơi 1:  Gánh quả</vt:lpstr>
      <vt:lpstr>Trò chơi 2:  Bé thông minh</vt:lpstr>
      <vt:lpstr>1. Ch¬i chuyÒn</vt:lpstr>
      <vt:lpstr>Câu 2: Con sẽ điền chữ gì vào dấu …</vt:lpstr>
      <vt:lpstr>Câu 3: Trong các thẻ từ dưới các hình sau đây, thẻ từ nào có chứa chữ ê?</vt:lpstr>
      <vt:lpstr>Câu 4: Chữ gì có 1 nét ngang nối liền với một nét cong hở phải?</vt:lpstr>
      <vt:lpstr>PowerPoint Presentation</vt:lpstr>
      <vt:lpstr>Câu 6: Chữ gì có 1 nét ngang nối liền với một nét cong hở phải và 1 dấu mũ xuôi ?</vt:lpstr>
      <vt:lpstr>Trò chơi 3:  Cướp cờ</vt:lpstr>
      <vt:lpstr>Trò chơi 4:  Những đôi tay  khéo léo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Le Thi Phuong</dc:creator>
  <cp:lastModifiedBy>Admin</cp:lastModifiedBy>
  <cp:revision>49</cp:revision>
  <dcterms:created xsi:type="dcterms:W3CDTF">2018-10-30T13:45:40Z</dcterms:created>
  <dcterms:modified xsi:type="dcterms:W3CDTF">2024-10-10T14:42:27Z</dcterms:modified>
</cp:coreProperties>
</file>