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6764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</a:t>
            </a:r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 MỸ</a:t>
            </a:r>
            <a:endParaRPr lang="en-US" sz="5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5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39624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201020" cy="6858000"/>
          </a:xfrm>
          <a:prstGeom prst="rect">
            <a:avLst/>
          </a:prstGeom>
        </p:spPr>
      </p:pic>
      <p:pic>
        <p:nvPicPr>
          <p:cNvPr id="5" name="e yeu cay xanh cu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cac loai 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4636"/>
            <a:ext cx="9144000" cy="6892636"/>
          </a:xfrm>
        </p:spPr>
      </p:pic>
    </p:spTree>
    <p:extLst>
      <p:ext uri="{BB962C8B-B14F-4D97-AF65-F5344CB8AC3E}">
        <p14:creationId xmlns:p14="http://schemas.microsoft.com/office/powerpoint/2010/main" val="30435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203426"/>
          </a:xfrm>
        </p:spPr>
      </p:pic>
      <p:pic>
        <p:nvPicPr>
          <p:cNvPr id="6" name="ParadisoFullHouseOST-InstrumentalM_x7j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</Words>
  <Application>Microsoft Office PowerPoint</Application>
  <PresentationFormat>On-screen Show (4:3)</PresentationFormat>
  <Paragraphs>7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Le Thi Phuong</cp:lastModifiedBy>
  <cp:revision>5</cp:revision>
  <dcterms:created xsi:type="dcterms:W3CDTF">2006-08-16T00:00:00Z</dcterms:created>
  <dcterms:modified xsi:type="dcterms:W3CDTF">2019-01-02T10:36:14Z</dcterms:modified>
</cp:coreProperties>
</file>