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9" r:id="rId3"/>
    <p:sldId id="278" r:id="rId4"/>
    <p:sldId id="271" r:id="rId5"/>
    <p:sldId id="297" r:id="rId6"/>
    <p:sldId id="299" r:id="rId7"/>
    <p:sldId id="281" r:id="rId8"/>
    <p:sldId id="283" r:id="rId9"/>
    <p:sldId id="284" r:id="rId10"/>
    <p:sldId id="287" r:id="rId11"/>
    <p:sldId id="289" r:id="rId12"/>
    <p:sldId id="291" r:id="rId13"/>
    <p:sldId id="265" r:id="rId14"/>
    <p:sldId id="296" r:id="rId15"/>
    <p:sldId id="294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2BFEF-3DF3-4C22-856A-62BCF7B981E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DBA7-EB06-4771-905A-D63499E3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321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48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49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0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36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2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3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24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67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82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0A32-51B6-4AAF-8461-C0DADAB97697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3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4974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VÀ ĐÀO TẠO QUẬN LONG BIÊN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SỮA</a:t>
            </a:r>
            <a:endParaRPr lang="vi-V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3706" y="2425721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3212976"/>
            <a:ext cx="85689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NBTN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vi-VN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6168806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2024- 2025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7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3"/>
    </mc:Choice>
    <mc:Fallback xmlns="">
      <p:transition spd="slow" advTm="219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1519" y="764704"/>
            <a:ext cx="2509557" cy="678020"/>
          </a:xfrm>
          <a:prstGeom prst="wedgeRoundRectCallout">
            <a:avLst>
              <a:gd name="adj1" fmla="val 92978"/>
              <a:gd name="adj2" fmla="val 810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899592" y="5661248"/>
            <a:ext cx="2539546" cy="67802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893960" y="5157192"/>
            <a:ext cx="2267745" cy="689992"/>
          </a:xfrm>
          <a:prstGeom prst="wedgeRoundRectCallout">
            <a:avLst>
              <a:gd name="adj1" fmla="val -47794"/>
              <a:gd name="adj2" fmla="val 133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1484784"/>
            <a:ext cx="2958142" cy="2173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1484784"/>
            <a:ext cx="3412467" cy="217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844890"/>
            <a:ext cx="2958142" cy="215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3844889"/>
            <a:ext cx="3412467" cy="2155861"/>
          </a:xfrm>
          <a:prstGeom prst="rect">
            <a:avLst/>
          </a:prstGeom>
        </p:spPr>
      </p:pic>
      <p:sp>
        <p:nvSpPr>
          <p:cNvPr id="7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7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323528" y="404664"/>
            <a:ext cx="829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SO SÁNH GIỐNG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VÀ KHÁC NHAUHOA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HỒNG – HOA CÚC</a:t>
            </a:r>
            <a:endParaRPr lang="vi-VN" alt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62" y="1838632"/>
            <a:ext cx="4808215" cy="3750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868129"/>
            <a:ext cx="4077072" cy="372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3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457644"/>
            <a:ext cx="9324527" cy="6957392"/>
          </a:xfrm>
        </p:spPr>
      </p:pic>
      <p:sp>
        <p:nvSpPr>
          <p:cNvPr id="7" name="Up Ribbon 6"/>
          <p:cNvSpPr/>
          <p:nvPr/>
        </p:nvSpPr>
        <p:spPr>
          <a:xfrm>
            <a:off x="1763688" y="404664"/>
            <a:ext cx="5760640" cy="1119336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3635896" y="5486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82072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chơi:Trẻ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9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980">
        <p14:prism/>
      </p:transition>
    </mc:Choice>
    <mc:Fallback xmlns="">
      <p:transition spd="slow" advTm="19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45" y="1956619"/>
            <a:ext cx="4719355" cy="3704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988839"/>
            <a:ext cx="4077072" cy="3672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2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923928" y="87546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783329"/>
            <a:ext cx="4068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khoẻ,chăm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ngoan,học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99664" y="926371"/>
            <a:ext cx="474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599" y="1844824"/>
            <a:ext cx="5182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267977">
            <a:off x="4516481" y="1257387"/>
            <a:ext cx="3443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91829">
            <a:off x="4173499" y="2353969"/>
            <a:ext cx="383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5508104" y="404664"/>
            <a:ext cx="2016224" cy="72008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7504" y="728700"/>
            <a:ext cx="1728192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755576" y="116632"/>
            <a:ext cx="1777445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987365" y="3993509"/>
            <a:ext cx="2084928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366570" y="1556792"/>
            <a:ext cx="1885950" cy="5715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" y="1338086"/>
            <a:ext cx="2907405" cy="20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38086"/>
            <a:ext cx="2936382" cy="20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3931426"/>
            <a:ext cx="2907404" cy="206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1426"/>
            <a:ext cx="2936382" cy="20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871" y="908720"/>
            <a:ext cx="2298576" cy="64807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6876256" y="1988840"/>
            <a:ext cx="194421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1|5|3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191</Words>
  <Application>Microsoft Office PowerPoint</Application>
  <PresentationFormat>On-screen Show (4:3)</PresentationFormat>
  <Paragraphs>31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LAPTOP68</cp:lastModifiedBy>
  <cp:revision>54</cp:revision>
  <dcterms:created xsi:type="dcterms:W3CDTF">2021-09-25T05:59:58Z</dcterms:created>
  <dcterms:modified xsi:type="dcterms:W3CDTF">2024-10-10T05:19:25Z</dcterms:modified>
</cp:coreProperties>
</file>