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4" r:id="rId2"/>
    <p:sldId id="268" r:id="rId3"/>
    <p:sldId id="276" r:id="rId4"/>
    <p:sldId id="265" r:id="rId5"/>
    <p:sldId id="286" r:id="rId6"/>
    <p:sldId id="282" r:id="rId7"/>
    <p:sldId id="278" r:id="rId8"/>
    <p:sldId id="280" r:id="rId9"/>
    <p:sldId id="275" r:id="rId10"/>
    <p:sldId id="279" r:id="rId11"/>
    <p:sldId id="281" r:id="rId12"/>
    <p:sldId id="287" r:id="rId13"/>
    <p:sldId id="288" r:id="rId14"/>
    <p:sldId id="277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94660"/>
  </p:normalViewPr>
  <p:slideViewPr>
    <p:cSldViewPr>
      <p:cViewPr>
        <p:scale>
          <a:sx n="50" d="100"/>
          <a:sy n="50" d="100"/>
        </p:scale>
        <p:origin x="-166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BA9DF-01E7-404B-ABCE-AC79FB32DBF4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B8D51-BEB9-42FD-8B32-4C0E78C82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4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3C83BD-ADFD-4A88-A7C6-FE256D43B4C3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550-D28E-4BB4-AC0B-CDC4FDAE201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F1B1-6A1B-4EC7-91D8-A37776252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5466-F9C1-46F1-8BE0-A11B42E11B4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E6B9-FDC0-4BFF-8462-85D8EF183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1C5FC-7677-43D9-A769-FD6C40C4D6D7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D5DC-1FE7-4EE4-946B-F8A162A9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D161-7F82-4ACC-81F8-7B60C952DE5A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3EDC-E2AF-45EA-BF66-4513CC489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BCE7-6D62-4897-821C-0C27474B0923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E79-62A4-4FF4-A96C-472B6D0E3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E2FF5-154D-4CEE-920E-28672CADBB2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CBC06-68A8-473E-9B0A-348E14857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05FF-AA1D-4ACF-961A-E7200398EE2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51A6-796E-4BE6-A15B-7CAE6177C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813A-DFA2-43D4-A66B-C43B18292D7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E621A-10FF-4A2C-B65E-7E0389F9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5013-80A2-498A-A7F7-4B2B7D84E887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361-D9ED-4C78-9290-0130800DF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5602-938F-4F8C-8904-DE6662734B8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71A-C982-45D3-BEE3-6871A471B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6435-BABB-45D2-BF06-193C2BFBC70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A595-3274-4760-A585-C8E332F49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1582B1-5FBD-4ECA-B94D-CC99ED0C092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A2FC0-9EB0-4C73-90BE-E61A6DB1A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hình nề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2001"/>
            <a:ext cx="914400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685800" y="-457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Arial" charset="0"/>
              </a:rPr>
              <a:t>TRƯỜNG MẦM NON </a:t>
            </a:r>
            <a:r>
              <a:rPr lang="en-US" sz="2400" b="1" dirty="0" err="1">
                <a:solidFill>
                  <a:srgbClr val="CC0000"/>
                </a:solidFill>
                <a:latin typeface="Arial" charset="0"/>
              </a:rPr>
              <a:t>HOA</a:t>
            </a:r>
            <a:r>
              <a:rPr lang="en-US" sz="24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Arial" charset="0"/>
              </a:rPr>
              <a:t>SỮA</a:t>
            </a:r>
            <a:endParaRPr lang="en-US" sz="2400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0" y="3505200"/>
            <a:ext cx="91440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 dirty="0" smtClean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LĨNH </a:t>
            </a:r>
            <a:r>
              <a:rPr lang="en-US" sz="2800" b="1" dirty="0">
                <a:solidFill>
                  <a:srgbClr val="CC0000"/>
                </a:solidFill>
                <a:latin typeface="Arial" charset="0"/>
              </a:rPr>
              <a:t>VỰC PHÁT TRIỂN NHẬN THỨC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NHẬN BIÊT </a:t>
            </a:r>
            <a:r>
              <a:rPr lang="en-US" sz="2000" b="1" dirty="0" smtClean="0">
                <a:solidFill>
                  <a:srgbClr val="CC0000"/>
                </a:solidFill>
              </a:rPr>
              <a:t>CON GÀ TRỐNG – CON VỊT</a:t>
            </a:r>
            <a:endParaRPr lang="en-US" sz="1600" b="1" dirty="0">
              <a:solidFill>
                <a:srgbClr val="CC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CC0000"/>
                </a:solidFill>
              </a:rPr>
              <a:t>LỨA TUỔI: NHÀ TRẺ 24- 36 THÁNG</a:t>
            </a:r>
            <a:endParaRPr lang="en-US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6" name="WordArt 20"/>
          <p:cNvSpPr>
            <a:spLocks noChangeArrowheads="1" noChangeShapeType="1" noTextEdit="1"/>
          </p:cNvSpPr>
          <p:nvPr/>
        </p:nvSpPr>
        <p:spPr bwMode="auto">
          <a:xfrm>
            <a:off x="1066800" y="5943600"/>
            <a:ext cx="41624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7" name="Text Box 24"/>
          <p:cNvSpPr txBox="1">
            <a:spLocks noChangeArrowheads="1"/>
          </p:cNvSpPr>
          <p:nvPr/>
        </p:nvSpPr>
        <p:spPr bwMode="auto">
          <a:xfrm>
            <a:off x="1752600" y="54102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8" name="TextBox 1"/>
          <p:cNvSpPr txBox="1">
            <a:spLocks noChangeArrowheads="1"/>
          </p:cNvSpPr>
          <p:nvPr/>
        </p:nvSpPr>
        <p:spPr bwMode="auto">
          <a:xfrm>
            <a:off x="2286001" y="5776913"/>
            <a:ext cx="4695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: </a:t>
            </a:r>
            <a:r>
              <a:rPr lang="en-US" sz="2000" b="1" dirty="0" err="1" smtClean="0">
                <a:solidFill>
                  <a:srgbClr val="C00000"/>
                </a:solidFill>
                <a:latin typeface="Arial" charset="0"/>
              </a:rPr>
              <a:t>Lê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charset="0"/>
              </a:rPr>
              <a:t>Thị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charset="0"/>
              </a:rPr>
              <a:t>Vân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000" b="1" smtClean="0">
                <a:solidFill>
                  <a:srgbClr val="C00000"/>
                </a:solidFill>
                <a:latin typeface="Arial" charset="0"/>
              </a:rPr>
              <a:t>Anh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129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304800" y="2286000"/>
            <a:ext cx="944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 </a:t>
            </a:r>
            <a:endParaRPr lang="en-US" sz="3200" i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 advTm="3865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6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90800" y="2438400"/>
            <a:ext cx="43362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</a:p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9800" y="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chơi:Tìm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KÍNH C CHÚC BAN GIÁM KHẢO MẠNH KHỎE!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-533400" y="3200400"/>
            <a:ext cx="8839200" cy="2743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Xin chân thành cảm ơn!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6247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6232342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6408738"/>
            <a:ext cx="5334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8" descr="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6364288"/>
            <a:ext cx="5619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1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86800" y="6473825"/>
            <a:ext cx="457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6410325"/>
            <a:ext cx="5334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 descr="1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6364288"/>
            <a:ext cx="5619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2" descr="1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0" y="1905000"/>
            <a:ext cx="160813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3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0"/>
            <a:ext cx="533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4" descr="1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334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62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 GA GAY HAY NHAT Tiếng Gà gáy buổi sáng Tiếng gà gáy bá đạo nhất tôi từng ngh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il_fi" descr="85956167rn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7686" y="-19050"/>
            <a:ext cx="9372600" cy="6877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295400" y="0"/>
            <a:ext cx="19812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3886200" y="0"/>
            <a:ext cx="2438400" cy="914400"/>
          </a:xfrm>
          <a:prstGeom prst="wedgeEllipseCallout">
            <a:avLst>
              <a:gd name="adj1" fmla="val -98305"/>
              <a:gd name="adj2" fmla="val 477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52600" y="5486400"/>
            <a:ext cx="37338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228600" y="4495800"/>
            <a:ext cx="2133600" cy="1066800"/>
          </a:xfrm>
          <a:prstGeom prst="wedgeEllipseCallout">
            <a:avLst>
              <a:gd name="adj1" fmla="val 78727"/>
              <a:gd name="adj2" fmla="val 868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200" y="464820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gà</a:t>
            </a:r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67200" y="152400"/>
            <a:ext cx="182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Đầu  gà</a:t>
            </a: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1421606" y="4833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2286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Mỏ</a:t>
            </a:r>
            <a:r>
              <a:rPr lang="en-US" sz="2800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alibri" pitchFamily="34" charset="0"/>
              </a:rPr>
              <a:t>gà</a:t>
            </a:r>
            <a:endParaRPr lang="en-US" sz="2800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3249613" y="-125413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86200" y="838200"/>
            <a:ext cx="167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Calibri" pitchFamily="34" charset="0"/>
              </a:rPr>
              <a:t>Mào gà</a:t>
            </a:r>
          </a:p>
        </p:txBody>
      </p:sp>
      <p:pic>
        <p:nvPicPr>
          <p:cNvPr id="3" name="TIENG GA GAY HAY NHAT Tiếng Gà gáy buổi sáng Tiếng gà gáy bá đạo nhất tôi từng ng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000" y="6213622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990600" y="1981200"/>
            <a:ext cx="3886200" cy="325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57700" y="2514600"/>
            <a:ext cx="4457700" cy="30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Callout 33"/>
          <p:cNvSpPr/>
          <p:nvPr/>
        </p:nvSpPr>
        <p:spPr>
          <a:xfrm>
            <a:off x="3400799" y="1473199"/>
            <a:ext cx="2692479" cy="783253"/>
          </a:xfrm>
          <a:prstGeom prst="wedgeEllipseCallout">
            <a:avLst>
              <a:gd name="adj1" fmla="val -44157"/>
              <a:gd name="adj2" fmla="val 1934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Callout 34"/>
          <p:cNvSpPr/>
          <p:nvPr/>
        </p:nvSpPr>
        <p:spPr>
          <a:xfrm>
            <a:off x="6938586" y="1981200"/>
            <a:ext cx="2360466" cy="916894"/>
          </a:xfrm>
          <a:prstGeom prst="wedgeEllipseCallout">
            <a:avLst>
              <a:gd name="adj1" fmla="val -64734"/>
              <a:gd name="adj2" fmla="val 1393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4995" y="1551815"/>
            <a:ext cx="178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98722" y="2075249"/>
            <a:ext cx="168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Đuôi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3331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680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680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6" grpId="0" animBg="1"/>
      <p:bldP spid="16" grpId="1" animBg="1"/>
      <p:bldP spid="17" grpId="0"/>
      <p:bldP spid="17" grpId="1"/>
      <p:bldP spid="20" grpId="0"/>
      <p:bldP spid="20" grpId="1"/>
      <p:bldP spid="21" grpId="0" animBg="1"/>
      <p:bldP spid="21" grpId="1" animBg="1"/>
      <p:bldP spid="22" grpId="0"/>
      <p:bldP spid="22" grpId="1"/>
      <p:bldP spid="23" grpId="0" animBg="1"/>
      <p:bldP spid="23" grpId="1" animBg="1"/>
      <p:bldP spid="24" grpId="0"/>
      <p:bldP spid="24" grpId="1"/>
      <p:bldP spid="19" grpId="0" animBg="1"/>
      <p:bldP spid="1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" grpId="0"/>
      <p:bldP spid="4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DSC_01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767" y="-152400"/>
            <a:ext cx="9755157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631569" y="233115"/>
            <a:ext cx="3062461" cy="24883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19600" y="0"/>
            <a:ext cx="1828800" cy="762000"/>
          </a:xfrm>
          <a:prstGeom prst="wedgeEllipseCallout">
            <a:avLst>
              <a:gd name="adj1" fmla="val 131475"/>
              <a:gd name="adj2" fmla="val 372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4800600"/>
            <a:ext cx="37338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1023257" y="4348843"/>
            <a:ext cx="2743200" cy="1066800"/>
          </a:xfrm>
          <a:prstGeom prst="wedgeEllipseCallout">
            <a:avLst>
              <a:gd name="adj1" fmla="val 77116"/>
              <a:gd name="adj2" fmla="val 915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8958242">
            <a:off x="8043439" y="1934048"/>
            <a:ext cx="241056" cy="1045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43825" y="2514600"/>
            <a:ext cx="140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50106" y="1814522"/>
            <a:ext cx="5524500" cy="3352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808" y="2057400"/>
            <a:ext cx="2419279" cy="1905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2812854" y="914400"/>
            <a:ext cx="2063946" cy="914400"/>
          </a:xfrm>
          <a:prstGeom prst="wedgeEllipseCallout">
            <a:avLst>
              <a:gd name="adj1" fmla="val 63253"/>
              <a:gd name="adj2" fmla="val 185576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304800" y="1219200"/>
            <a:ext cx="1919308" cy="838200"/>
          </a:xfrm>
          <a:prstGeom prst="wedgeEllipseCallout">
            <a:avLst>
              <a:gd name="adj1" fmla="val 32070"/>
              <a:gd name="adj2" fmla="val 2172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730" y="1391452"/>
            <a:ext cx="147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Đuôi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6770" y="1144832"/>
            <a:ext cx="145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vịt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build="allAtOnce" animBg="1"/>
      <p:bldP spid="13" grpId="0" animBg="1"/>
      <p:bldP spid="13" grpId="1" animBg="1"/>
      <p:bldP spid="14" grpId="0"/>
      <p:bldP spid="14" grpId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57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990600"/>
            <a:ext cx="45989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4"/>
          <p:cNvSpPr/>
          <p:nvPr/>
        </p:nvSpPr>
        <p:spPr>
          <a:xfrm>
            <a:off x="304800" y="990600"/>
            <a:ext cx="17526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Oval 4"/>
          <p:cNvSpPr/>
          <p:nvPr/>
        </p:nvSpPr>
        <p:spPr>
          <a:xfrm>
            <a:off x="7010400" y="1371600"/>
            <a:ext cx="19050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/>
          <p:nvPr/>
        </p:nvSpPr>
        <p:spPr>
          <a:xfrm>
            <a:off x="5715000" y="5029200"/>
            <a:ext cx="2819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val 4"/>
          <p:cNvSpPr/>
          <p:nvPr/>
        </p:nvSpPr>
        <p:spPr>
          <a:xfrm>
            <a:off x="533400" y="5486400"/>
            <a:ext cx="2438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 rot="6906228" flipH="1">
            <a:off x="1801813" y="8651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9" name="Down Arrow 22"/>
          <p:cNvSpPr>
            <a:spLocks noChangeArrowheads="1"/>
          </p:cNvSpPr>
          <p:nvPr/>
        </p:nvSpPr>
        <p:spPr bwMode="auto">
          <a:xfrm rot="6906228" flipH="1">
            <a:off x="8888413" y="2160587"/>
            <a:ext cx="115888" cy="1585913"/>
          </a:xfrm>
          <a:prstGeom prst="downArrow">
            <a:avLst>
              <a:gd name="adj1" fmla="val 50000"/>
              <a:gd name="adj2" fmla="val 49988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 rot="-3618486">
            <a:off x="507206" y="1321594"/>
            <a:ext cx="46038" cy="603250"/>
          </a:xfrm>
          <a:prstGeom prst="down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6" grpId="0" animBg="1"/>
      <p:bldP spid="23" grpId="0" animBg="1"/>
      <p:bldP spid="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1905000"/>
            <a:ext cx="733886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 lợn.jpg"/>
          <p:cNvPicPr>
            <a:picLocks noChangeAspect="1"/>
          </p:cNvPicPr>
          <p:nvPr/>
        </p:nvPicPr>
        <p:blipFill>
          <a:blip r:embed="rId2"/>
          <a:srcRect l="4348" t="4348" r="6522" b="21739"/>
          <a:stretch>
            <a:fillRect/>
          </a:stretch>
        </p:blipFill>
        <p:spPr>
          <a:xfrm>
            <a:off x="0" y="3276600"/>
            <a:ext cx="4134971" cy="3429000"/>
          </a:xfrm>
          <a:prstGeom prst="rect">
            <a:avLst/>
          </a:prstGeom>
        </p:spPr>
      </p:pic>
      <p:pic>
        <p:nvPicPr>
          <p:cNvPr id="9" name="Picture 8" descr="con chó 3.jpg"/>
          <p:cNvPicPr>
            <a:picLocks noChangeAspect="1"/>
          </p:cNvPicPr>
          <p:nvPr/>
        </p:nvPicPr>
        <p:blipFill>
          <a:blip r:embed="rId3"/>
          <a:srcRect l="18282" t="6550" r="18872"/>
          <a:stretch>
            <a:fillRect/>
          </a:stretch>
        </p:blipFill>
        <p:spPr>
          <a:xfrm>
            <a:off x="0" y="0"/>
            <a:ext cx="4191000" cy="3261360"/>
          </a:xfrm>
          <a:prstGeom prst="rect">
            <a:avLst/>
          </a:prstGeom>
        </p:spPr>
      </p:pic>
      <p:pic>
        <p:nvPicPr>
          <p:cNvPr id="11" name="Picture 10" descr="con mèo.jpg"/>
          <p:cNvPicPr>
            <a:picLocks noChangeAspect="1"/>
          </p:cNvPicPr>
          <p:nvPr/>
        </p:nvPicPr>
        <p:blipFill>
          <a:blip r:embed="rId4"/>
          <a:srcRect l="8333" r="3333"/>
          <a:stretch>
            <a:fillRect/>
          </a:stretch>
        </p:blipFill>
        <p:spPr>
          <a:xfrm>
            <a:off x="4191000" y="0"/>
            <a:ext cx="4953000" cy="3208667"/>
          </a:xfrm>
          <a:prstGeom prst="rect">
            <a:avLst/>
          </a:prstGeom>
        </p:spPr>
      </p:pic>
      <p:pic>
        <p:nvPicPr>
          <p:cNvPr id="12" name="Picture 11" descr="con bò.jpg"/>
          <p:cNvPicPr>
            <a:picLocks noChangeAspect="1"/>
          </p:cNvPicPr>
          <p:nvPr/>
        </p:nvPicPr>
        <p:blipFill>
          <a:blip r:embed="rId5"/>
          <a:srcRect l="5833" r="7500"/>
          <a:stretch>
            <a:fillRect/>
          </a:stretch>
        </p:blipFill>
        <p:spPr>
          <a:xfrm>
            <a:off x="4343400" y="3352800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0475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"/>
          <p:cNvSpPr txBox="1">
            <a:spLocks noChangeArrowheads="1"/>
          </p:cNvSpPr>
          <p:nvPr/>
        </p:nvSpPr>
        <p:spPr bwMode="auto">
          <a:xfrm>
            <a:off x="26892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6" name="Picture 5" descr="file-background-mam-non-psd-800x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62200" y="19812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DSC_0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85956167r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3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4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76&quot;/&gt;&lt;/object&gt;&lt;object type=&quot;3&quot; unique_id=&quot;10008&quot;&gt;&lt;property id=&quot;20148&quot; value=&quot;5&quot;/&gt;&lt;property id=&quot;20300&quot; value=&quot;Slide 5&quot;/&gt;&lt;property id=&quot;20307&quot; value=&quot;265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78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79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1260</TotalTime>
  <Words>108</Words>
  <Application>Microsoft Office PowerPoint</Application>
  <PresentationFormat>On-screen Show (4:3)</PresentationFormat>
  <Paragraphs>29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andongnhi.violet.vn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LAPTOP68</cp:lastModifiedBy>
  <cp:revision>104</cp:revision>
  <dcterms:created xsi:type="dcterms:W3CDTF">2017-10-18T06:34:13Z</dcterms:created>
  <dcterms:modified xsi:type="dcterms:W3CDTF">2024-10-10T02:52:29Z</dcterms:modified>
</cp:coreProperties>
</file>