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6" r:id="rId3"/>
    <p:sldId id="266" r:id="rId4"/>
    <p:sldId id="258" r:id="rId5"/>
    <p:sldId id="257" r:id="rId6"/>
    <p:sldId id="260" r:id="rId7"/>
    <p:sldId id="261" r:id="rId8"/>
    <p:sldId id="263" r:id="rId9"/>
    <p:sldId id="264" r:id="rId1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5" name="TextBox 4"/>
          <p:cNvSpPr txBox="1"/>
          <p:nvPr/>
        </p:nvSpPr>
        <p:spPr>
          <a:xfrm>
            <a:off x="2362200" y="586641"/>
            <a:ext cx="5562600" cy="830997"/>
          </a:xfrm>
          <a:prstGeom prst="rect">
            <a:avLst/>
          </a:prstGeom>
          <a:noFill/>
        </p:spPr>
        <p:txBody>
          <a:bodyPr wrap="square" rtlCol="0">
            <a:spAutoFit/>
          </a:bodyPr>
          <a:lstStyle/>
          <a:p>
            <a:r>
              <a:rPr lang="en-US" sz="2400" dirty="0" smtClean="0"/>
              <a:t>ỦY BAN NHÂN DÂN QUẬN LONG BIÊN </a:t>
            </a:r>
          </a:p>
          <a:p>
            <a:r>
              <a:rPr lang="en-US" sz="2400" dirty="0" smtClean="0"/>
              <a:t>        TRƯỜNG MẦM NON HOA SỮA </a:t>
            </a:r>
            <a:endParaRPr lang="en-US" sz="2400" dirty="0"/>
          </a:p>
        </p:txBody>
      </p:sp>
      <p:sp>
        <p:nvSpPr>
          <p:cNvPr id="6" name="TextBox 5"/>
          <p:cNvSpPr txBox="1"/>
          <p:nvPr/>
        </p:nvSpPr>
        <p:spPr>
          <a:xfrm>
            <a:off x="3276600" y="2667000"/>
            <a:ext cx="3471335" cy="369332"/>
          </a:xfrm>
          <a:prstGeom prst="rect">
            <a:avLst/>
          </a:prstGeom>
          <a:noFill/>
        </p:spPr>
        <p:txBody>
          <a:bodyPr wrap="none" rtlCol="0">
            <a:spAutoFit/>
          </a:bodyPr>
          <a:lstStyle/>
          <a:p>
            <a:r>
              <a:rPr lang="en-US" dirty="0" smtClean="0"/>
              <a:t>LĨNH VỰC PHÁT TRIỂN NGÔN NGỮ </a:t>
            </a:r>
            <a:endParaRPr lang="en-US" dirty="0"/>
          </a:p>
        </p:txBody>
      </p:sp>
      <p:sp>
        <p:nvSpPr>
          <p:cNvPr id="7" name="TextBox 6"/>
          <p:cNvSpPr txBox="1"/>
          <p:nvPr/>
        </p:nvSpPr>
        <p:spPr>
          <a:xfrm>
            <a:off x="2743200" y="3543300"/>
            <a:ext cx="3575209" cy="646331"/>
          </a:xfrm>
          <a:prstGeom prst="rect">
            <a:avLst/>
          </a:prstGeom>
          <a:noFill/>
        </p:spPr>
        <p:txBody>
          <a:bodyPr wrap="none" rtlCol="0">
            <a:spAutoFit/>
          </a:bodyPr>
          <a:lstStyle/>
          <a:p>
            <a:r>
              <a:rPr lang="en-US" dirty="0" err="1" smtClean="0"/>
              <a:t>Đề</a:t>
            </a:r>
            <a:r>
              <a:rPr lang="en-US" dirty="0" smtClean="0"/>
              <a:t> </a:t>
            </a:r>
            <a:r>
              <a:rPr lang="en-US" dirty="0" err="1" smtClean="0"/>
              <a:t>tài</a:t>
            </a:r>
            <a:r>
              <a:rPr lang="en-US" dirty="0" smtClean="0"/>
              <a:t> : </a:t>
            </a:r>
            <a:r>
              <a:rPr lang="en-US" dirty="0" err="1"/>
              <a:t>T</a:t>
            </a:r>
            <a:r>
              <a:rPr lang="en-US" dirty="0" err="1" smtClean="0"/>
              <a:t>ruyện</a:t>
            </a:r>
            <a:r>
              <a:rPr lang="en-US" dirty="0" smtClean="0"/>
              <a:t> “ </a:t>
            </a:r>
            <a:r>
              <a:rPr lang="en-US" dirty="0" err="1" smtClean="0"/>
              <a:t>Chào</a:t>
            </a:r>
            <a:r>
              <a:rPr lang="en-US" dirty="0" smtClean="0"/>
              <a:t> </a:t>
            </a:r>
            <a:r>
              <a:rPr lang="en-US" dirty="0" err="1" smtClean="0"/>
              <a:t>buổi</a:t>
            </a:r>
            <a:r>
              <a:rPr lang="en-US" dirty="0" smtClean="0"/>
              <a:t> </a:t>
            </a:r>
            <a:r>
              <a:rPr lang="en-US" dirty="0" err="1" smtClean="0"/>
              <a:t>sáng</a:t>
            </a:r>
            <a:r>
              <a:rPr lang="en-US" dirty="0" smtClean="0"/>
              <a:t> ’’</a:t>
            </a:r>
          </a:p>
          <a:p>
            <a:r>
              <a:rPr lang="en-US" dirty="0" err="1" smtClean="0"/>
              <a:t>Lứa</a:t>
            </a:r>
            <a:r>
              <a:rPr lang="en-US" dirty="0" smtClean="0"/>
              <a:t> </a:t>
            </a:r>
            <a:r>
              <a:rPr lang="en-US" dirty="0" err="1" smtClean="0"/>
              <a:t>tuổi</a:t>
            </a:r>
            <a:r>
              <a:rPr lang="en-US" dirty="0" smtClean="0"/>
              <a:t> : </a:t>
            </a:r>
            <a:r>
              <a:rPr lang="en-US" dirty="0" err="1" smtClean="0"/>
              <a:t>Nhà</a:t>
            </a:r>
            <a:r>
              <a:rPr lang="en-US" dirty="0" smtClean="0"/>
              <a:t> </a:t>
            </a:r>
            <a:r>
              <a:rPr lang="en-US" dirty="0" err="1" smtClean="0"/>
              <a:t>trẻ</a:t>
            </a:r>
            <a:r>
              <a:rPr lang="en-US" dirty="0" smtClean="0"/>
              <a:t> </a:t>
            </a:r>
            <a:r>
              <a:rPr lang="en-US" dirty="0" err="1" smtClean="0"/>
              <a:t>D2</a:t>
            </a:r>
            <a:r>
              <a:rPr lang="en-US" dirty="0" smtClean="0"/>
              <a:t>( </a:t>
            </a:r>
            <a:r>
              <a:rPr lang="en-US" dirty="0" smtClean="0"/>
              <a:t>24-36 </a:t>
            </a:r>
            <a:r>
              <a:rPr lang="en-US" dirty="0" err="1" smtClean="0"/>
              <a:t>tháng</a:t>
            </a:r>
            <a:r>
              <a:rPr lang="en-US" dirty="0" smtClean="0"/>
              <a:t> )</a:t>
            </a:r>
            <a:endParaRPr lang="en-US" dirty="0"/>
          </a:p>
        </p:txBody>
      </p:sp>
      <p:sp>
        <p:nvSpPr>
          <p:cNvPr id="8" name="TextBox 7"/>
          <p:cNvSpPr txBox="1"/>
          <p:nvPr/>
        </p:nvSpPr>
        <p:spPr>
          <a:xfrm>
            <a:off x="3733800" y="6096000"/>
            <a:ext cx="2188420" cy="369332"/>
          </a:xfrm>
          <a:prstGeom prst="rect">
            <a:avLst/>
          </a:prstGeom>
          <a:noFill/>
        </p:spPr>
        <p:txBody>
          <a:bodyPr wrap="none" rtlCol="0">
            <a:spAutoFit/>
          </a:bodyPr>
          <a:lstStyle/>
          <a:p>
            <a:r>
              <a:rPr lang="en-US" dirty="0" err="1" smtClean="0"/>
              <a:t>Năm</a:t>
            </a:r>
            <a:r>
              <a:rPr lang="en-US" dirty="0" smtClean="0"/>
              <a:t> </a:t>
            </a:r>
            <a:r>
              <a:rPr lang="en-US" dirty="0" err="1" smtClean="0"/>
              <a:t>học</a:t>
            </a:r>
            <a:r>
              <a:rPr lang="en-US" dirty="0" smtClean="0"/>
              <a:t>  </a:t>
            </a:r>
            <a:r>
              <a:rPr lang="en-US" dirty="0" smtClean="0"/>
              <a:t>2024-2025 </a:t>
            </a:r>
            <a:endParaRPr lang="en-US" dirty="0"/>
          </a:p>
        </p:txBody>
      </p:sp>
      <p:sp>
        <p:nvSpPr>
          <p:cNvPr id="3" name="TextBox 2"/>
          <p:cNvSpPr txBox="1"/>
          <p:nvPr/>
        </p:nvSpPr>
        <p:spPr>
          <a:xfrm>
            <a:off x="2743200" y="4343400"/>
            <a:ext cx="3352800" cy="369332"/>
          </a:xfrm>
          <a:prstGeom prst="rect">
            <a:avLst/>
          </a:prstGeom>
          <a:noFill/>
        </p:spPr>
        <p:txBody>
          <a:bodyPr wrap="square" rtlCol="0">
            <a:spAutoFit/>
          </a:bodyPr>
          <a:lstStyle/>
          <a:p>
            <a:r>
              <a:rPr lang="en-US" dirty="0" err="1" smtClean="0"/>
              <a:t>Giáo</a:t>
            </a:r>
            <a:r>
              <a:rPr lang="en-US" dirty="0" smtClean="0"/>
              <a:t> </a:t>
            </a:r>
            <a:r>
              <a:rPr lang="en-US" dirty="0" err="1" smtClean="0"/>
              <a:t>viên</a:t>
            </a:r>
            <a:r>
              <a:rPr lang="en-US" dirty="0" smtClean="0"/>
              <a:t>: </a:t>
            </a:r>
            <a:r>
              <a:rPr lang="en-US" dirty="0" err="1" smtClean="0"/>
              <a:t>Lê</a:t>
            </a:r>
            <a:r>
              <a:rPr lang="en-US" dirty="0" smtClean="0"/>
              <a:t> </a:t>
            </a:r>
            <a:r>
              <a:rPr lang="en-US" dirty="0" err="1" smtClean="0"/>
              <a:t>Thị</a:t>
            </a:r>
            <a:r>
              <a:rPr lang="en-US" dirty="0" smtClean="0"/>
              <a:t> </a:t>
            </a:r>
            <a:r>
              <a:rPr lang="en-US" dirty="0" err="1" smtClean="0"/>
              <a:t>Vân</a:t>
            </a:r>
            <a:r>
              <a:rPr lang="en-US" dirty="0" smtClean="0"/>
              <a:t> </a:t>
            </a:r>
            <a:r>
              <a:rPr lang="en-US" dirty="0" err="1" smtClean="0"/>
              <a:t>Anh</a:t>
            </a:r>
            <a:endParaRPr lang="en-US" dirty="0"/>
          </a:p>
        </p:txBody>
      </p:sp>
    </p:spTree>
    <p:extLst>
      <p:ext uri="{BB962C8B-B14F-4D97-AF65-F5344CB8AC3E}">
        <p14:creationId xmlns:p14="http://schemas.microsoft.com/office/powerpoint/2010/main" val="301599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7795"/>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ubtitle 7"/>
          <p:cNvSpPr>
            <a:spLocks noGrp="1"/>
          </p:cNvSpPr>
          <p:nvPr>
            <p:ph type="subTitle" idx="1"/>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457200" y="359405"/>
            <a:ext cx="7767960" cy="523220"/>
          </a:xfrm>
          <a:prstGeom prst="rect">
            <a:avLst/>
          </a:prstGeom>
          <a:noFill/>
        </p:spPr>
        <p:txBody>
          <a:bodyPr wrap="none" rtlCol="0">
            <a:spAutoFit/>
          </a:bodyPr>
          <a:lstStyle/>
          <a:p>
            <a:r>
              <a:rPr lang="en-US" sz="2800" dirty="0" smtClean="0"/>
              <a:t>1. </a:t>
            </a:r>
            <a:r>
              <a:rPr lang="en-US" sz="2800" dirty="0" err="1" smtClean="0"/>
              <a:t>Ổn</a:t>
            </a:r>
            <a:r>
              <a:rPr lang="en-US" sz="2800" dirty="0" smtClean="0"/>
              <a:t> </a:t>
            </a:r>
            <a:r>
              <a:rPr lang="en-US" sz="2800" dirty="0" err="1" smtClean="0"/>
              <a:t>định</a:t>
            </a:r>
            <a:r>
              <a:rPr lang="en-US" sz="2800" dirty="0" smtClean="0"/>
              <a:t> : </a:t>
            </a:r>
            <a:r>
              <a:rPr lang="en-US" sz="2800" dirty="0" err="1"/>
              <a:t>C</a:t>
            </a:r>
            <a:r>
              <a:rPr lang="en-US" sz="2800" dirty="0" err="1" smtClean="0"/>
              <a:t>ô</a:t>
            </a:r>
            <a:r>
              <a:rPr lang="en-US" sz="2800" dirty="0" smtClean="0"/>
              <a:t> </a:t>
            </a:r>
            <a:r>
              <a:rPr lang="en-US" sz="2800" dirty="0" err="1" smtClean="0"/>
              <a:t>và</a:t>
            </a:r>
            <a:r>
              <a:rPr lang="en-US" sz="2800" dirty="0" smtClean="0"/>
              <a:t> </a:t>
            </a:r>
            <a:r>
              <a:rPr lang="en-US" sz="2800" dirty="0" err="1" smtClean="0"/>
              <a:t>trẻ</a:t>
            </a:r>
            <a:r>
              <a:rPr lang="en-US" sz="2800" dirty="0" smtClean="0"/>
              <a:t> </a:t>
            </a:r>
            <a:r>
              <a:rPr lang="en-US" sz="2800" dirty="0" err="1" smtClean="0"/>
              <a:t>cùng</a:t>
            </a:r>
            <a:r>
              <a:rPr lang="en-US" sz="2800" dirty="0" smtClean="0"/>
              <a:t> </a:t>
            </a:r>
            <a:r>
              <a:rPr lang="en-US" sz="2800" dirty="0" err="1" smtClean="0"/>
              <a:t>hát</a:t>
            </a:r>
            <a:r>
              <a:rPr lang="en-US" sz="2800" dirty="0" smtClean="0"/>
              <a:t> </a:t>
            </a:r>
            <a:r>
              <a:rPr lang="en-US" sz="2800" dirty="0" err="1" smtClean="0"/>
              <a:t>bài</a:t>
            </a:r>
            <a:r>
              <a:rPr lang="en-US" sz="2800" dirty="0" smtClean="0"/>
              <a:t>  : </a:t>
            </a:r>
            <a:r>
              <a:rPr lang="en-US" sz="2800" dirty="0" err="1" smtClean="0"/>
              <a:t>Chào</a:t>
            </a:r>
            <a:r>
              <a:rPr lang="en-US" sz="2800" dirty="0" smtClean="0"/>
              <a:t> </a:t>
            </a:r>
            <a:r>
              <a:rPr lang="en-US" sz="2800" dirty="0" err="1" smtClean="0"/>
              <a:t>buổi</a:t>
            </a:r>
            <a:r>
              <a:rPr lang="en-US" sz="2800" dirty="0" smtClean="0"/>
              <a:t> </a:t>
            </a:r>
            <a:r>
              <a:rPr lang="en-US" sz="2800" dirty="0" err="1" smtClean="0"/>
              <a:t>sáng</a:t>
            </a:r>
            <a:r>
              <a:rPr lang="en-US" sz="2800" dirty="0" smtClean="0"/>
              <a:t> </a:t>
            </a:r>
            <a:endParaRPr lang="en-US" sz="2800" dirty="0"/>
          </a:p>
        </p:txBody>
      </p:sp>
    </p:spTree>
    <p:extLst>
      <p:ext uri="{BB962C8B-B14F-4D97-AF65-F5344CB8AC3E}">
        <p14:creationId xmlns:p14="http://schemas.microsoft.com/office/powerpoint/2010/main" val="1653275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7709"/>
            <a:ext cx="9296400" cy="6934200"/>
          </a:xfrm>
        </p:spPr>
      </p:pic>
      <p:sp>
        <p:nvSpPr>
          <p:cNvPr id="5" name="TextBox 4"/>
          <p:cNvSpPr txBox="1"/>
          <p:nvPr/>
        </p:nvSpPr>
        <p:spPr>
          <a:xfrm>
            <a:off x="1111661" y="381000"/>
            <a:ext cx="7803739" cy="707886"/>
          </a:xfrm>
          <a:prstGeom prst="rect">
            <a:avLst/>
          </a:prstGeom>
          <a:noFill/>
        </p:spPr>
        <p:txBody>
          <a:bodyPr wrap="none" rtlCol="0">
            <a:spAutoFit/>
          </a:bodyPr>
          <a:lstStyle/>
          <a:p>
            <a:r>
              <a:rPr lang="en-US" sz="4000" dirty="0" smtClean="0"/>
              <a:t>2.</a:t>
            </a:r>
            <a:r>
              <a:rPr lang="vi-VN" sz="3600" dirty="0" smtClean="0"/>
              <a:t>Phương pháp , hình thức tổ chức </a:t>
            </a:r>
            <a:r>
              <a:rPr lang="en-US" sz="4000" dirty="0" smtClean="0"/>
              <a:t>: </a:t>
            </a:r>
            <a:endParaRPr lang="en-US" sz="4000" dirty="0"/>
          </a:p>
        </p:txBody>
      </p:sp>
      <p:sp>
        <p:nvSpPr>
          <p:cNvPr id="3" name="TextBox 2"/>
          <p:cNvSpPr txBox="1"/>
          <p:nvPr/>
        </p:nvSpPr>
        <p:spPr>
          <a:xfrm>
            <a:off x="1148409" y="1363524"/>
            <a:ext cx="3228769" cy="707886"/>
          </a:xfrm>
          <a:prstGeom prst="rect">
            <a:avLst/>
          </a:prstGeom>
          <a:noFill/>
        </p:spPr>
        <p:txBody>
          <a:bodyPr wrap="none" rtlCol="0">
            <a:spAutoFit/>
          </a:bodyPr>
          <a:lstStyle/>
          <a:p>
            <a:r>
              <a:rPr lang="vi-VN" sz="2000" dirty="0" smtClean="0">
                <a:solidFill>
                  <a:srgbClr val="FF0000"/>
                </a:solidFill>
              </a:rPr>
              <a:t>* Lần 1 : Cô kể diễn cảm </a:t>
            </a:r>
          </a:p>
          <a:p>
            <a:r>
              <a:rPr lang="vi-VN" sz="2000" dirty="0" smtClean="0">
                <a:solidFill>
                  <a:srgbClr val="FF0000"/>
                </a:solidFill>
              </a:rPr>
              <a:t>* Lần 2 : Cô kể cùng tranh </a:t>
            </a:r>
            <a:endParaRPr lang="en-US" sz="2000" dirty="0">
              <a:solidFill>
                <a:srgbClr val="FF0000"/>
              </a:solidFill>
            </a:endParaRPr>
          </a:p>
        </p:txBody>
      </p:sp>
    </p:spTree>
    <p:extLst>
      <p:ext uri="{BB962C8B-B14F-4D97-AF65-F5344CB8AC3E}">
        <p14:creationId xmlns:p14="http://schemas.microsoft.com/office/powerpoint/2010/main" val="278560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199"/>
            <a:ext cx="9144000" cy="4191000"/>
          </a:xfrm>
          <a:prstGeom prst="rect">
            <a:avLst/>
          </a:prstGeom>
          <a:noFill/>
          <a:ln>
            <a:noFill/>
          </a:ln>
        </p:spPr>
      </p:pic>
    </p:spTree>
    <p:extLst>
      <p:ext uri="{BB962C8B-B14F-4D97-AF65-F5344CB8AC3E}">
        <p14:creationId xmlns:p14="http://schemas.microsoft.com/office/powerpoint/2010/main" val="1085678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vừa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sz="2000" dirty="0" smtClean="0"/>
              <a:t>- </a:t>
            </a:r>
            <a:r>
              <a:rPr lang="vi-VN" sz="2000" dirty="0" smtClean="0">
                <a:latin typeface="Times New Roman" pitchFamily="18" charset="0"/>
                <a:cs typeface="Times New Roman" pitchFamily="18" charset="0"/>
              </a:rPr>
              <a:t>Buổi sáng khi thức dậy bé đã làm gì?</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vi-VN" sz="2000" dirty="0" smtClean="0">
                <a:latin typeface="Times New Roman" pitchFamily="18" charset="0"/>
                <a:cs typeface="Times New Roman" pitchFamily="18" charset="0"/>
              </a:rPr>
              <a:t>-Bé </a:t>
            </a:r>
            <a:r>
              <a:rPr lang="en-US" sz="2000" dirty="0" err="1" smtClean="0">
                <a:latin typeface="Times New Roman" pitchFamily="18" charset="0"/>
                <a:cs typeface="Times New Roman" pitchFamily="18" charset="0"/>
              </a:rPr>
              <a:t>nhìn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đậu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cành</a:t>
            </a:r>
            <a:r>
              <a:rPr lang="vi-VN" sz="2000"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403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18" y="685800"/>
            <a:ext cx="47244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09347" y="5715000"/>
            <a:ext cx="3749744" cy="646331"/>
          </a:xfrm>
          <a:prstGeom prst="rect">
            <a:avLst/>
          </a:prstGeom>
          <a:noFill/>
        </p:spPr>
        <p:txBody>
          <a:bodyPr wrap="none" rtlCol="0">
            <a:spAutoFit/>
          </a:bodyPr>
          <a:lstStyle/>
          <a:p>
            <a:r>
              <a:rPr lang="vi-VN" dirty="0"/>
              <a:t>- </a:t>
            </a:r>
            <a:r>
              <a:rPr lang="en-US" dirty="0" err="1"/>
              <a:t>Bé</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chào</a:t>
            </a:r>
            <a:r>
              <a:rPr lang="en-US" dirty="0"/>
              <a:t> </a:t>
            </a:r>
            <a:r>
              <a:rPr lang="en-US" dirty="0" err="1"/>
              <a:t>chú</a:t>
            </a:r>
            <a:r>
              <a:rPr lang="en-US" dirty="0"/>
              <a:t> </a:t>
            </a:r>
            <a:r>
              <a:rPr lang="en-US" dirty="0" err="1"/>
              <a:t>chim</a:t>
            </a:r>
            <a:r>
              <a:rPr lang="vi-VN" dirty="0"/>
              <a:t>? </a:t>
            </a:r>
            <a:r>
              <a:rPr lang="en-US" dirty="0"/>
              <a:t/>
            </a:r>
            <a:br>
              <a:rPr lang="en-US" dirty="0"/>
            </a:br>
            <a:r>
              <a:rPr lang="en-US" dirty="0"/>
              <a:t>- </a:t>
            </a:r>
            <a:r>
              <a:rPr lang="en-US" dirty="0" err="1"/>
              <a:t>Chú</a:t>
            </a:r>
            <a:r>
              <a:rPr lang="en-US" dirty="0"/>
              <a:t> </a:t>
            </a:r>
            <a:r>
              <a:rPr lang="en-US" dirty="0" err="1"/>
              <a:t>chim</a:t>
            </a:r>
            <a:r>
              <a:rPr lang="en-US" dirty="0"/>
              <a:t> </a:t>
            </a:r>
            <a:r>
              <a:rPr lang="en-US" dirty="0" err="1"/>
              <a:t>đã</a:t>
            </a:r>
            <a:r>
              <a:rPr lang="en-US" dirty="0"/>
              <a:t> </a:t>
            </a:r>
            <a:r>
              <a:rPr lang="en-US" dirty="0" err="1"/>
              <a:t>chào</a:t>
            </a:r>
            <a:r>
              <a:rPr lang="en-US" dirty="0"/>
              <a:t> </a:t>
            </a:r>
            <a:r>
              <a:rPr lang="en-US" dirty="0" err="1"/>
              <a:t>bé</a:t>
            </a:r>
            <a:r>
              <a:rPr lang="en-US" dirty="0"/>
              <a:t> </a:t>
            </a:r>
            <a:r>
              <a:rPr lang="en-US" dirty="0" err="1"/>
              <a:t>lại</a:t>
            </a:r>
            <a:r>
              <a:rPr lang="en-US" dirty="0"/>
              <a:t> </a:t>
            </a:r>
            <a:r>
              <a:rPr lang="en-US" dirty="0" err="1"/>
              <a:t>như</a:t>
            </a:r>
            <a:r>
              <a:rPr lang="en-US" dirty="0"/>
              <a:t> </a:t>
            </a:r>
            <a:r>
              <a:rPr lang="en-US" dirty="0" err="1"/>
              <a:t>thế</a:t>
            </a:r>
            <a:r>
              <a:rPr lang="en-US" dirty="0"/>
              <a:t> </a:t>
            </a:r>
            <a:r>
              <a:rPr lang="en-US" dirty="0" err="1"/>
              <a:t>nào</a:t>
            </a:r>
            <a:endParaRPr lang="en-US" dirty="0"/>
          </a:p>
        </p:txBody>
      </p:sp>
      <p:sp>
        <p:nvSpPr>
          <p:cNvPr id="6" name="TextBox 5"/>
          <p:cNvSpPr txBox="1"/>
          <p:nvPr/>
        </p:nvSpPr>
        <p:spPr>
          <a:xfrm>
            <a:off x="242455" y="39469"/>
            <a:ext cx="4351128" cy="646331"/>
          </a:xfrm>
          <a:prstGeom prst="rect">
            <a:avLst/>
          </a:prstGeom>
          <a:noFill/>
        </p:spPr>
        <p:txBody>
          <a:bodyPr wrap="none" rtlCol="0">
            <a:spAutoFit/>
          </a:bodyPr>
          <a:lstStyle/>
          <a:p>
            <a:r>
              <a:rPr lang="en-US" sz="3600" dirty="0" err="1" smtClean="0"/>
              <a:t>Trích</a:t>
            </a:r>
            <a:r>
              <a:rPr lang="en-US" sz="3600" dirty="0" smtClean="0"/>
              <a:t> </a:t>
            </a:r>
            <a:r>
              <a:rPr lang="en-US" sz="3600" dirty="0" err="1" smtClean="0"/>
              <a:t>dẫn</a:t>
            </a:r>
            <a:r>
              <a:rPr lang="en-US" sz="3600" dirty="0" smtClean="0"/>
              <a:t> – </a:t>
            </a:r>
            <a:r>
              <a:rPr lang="en-US" sz="3600" dirty="0" err="1" smtClean="0"/>
              <a:t>đàm</a:t>
            </a:r>
            <a:r>
              <a:rPr lang="en-US" sz="3600" dirty="0" smtClean="0"/>
              <a:t> </a:t>
            </a:r>
            <a:r>
              <a:rPr lang="en-US" sz="3600" dirty="0" err="1" smtClean="0"/>
              <a:t>thoại</a:t>
            </a:r>
            <a:r>
              <a:rPr lang="en-US" sz="3600" dirty="0" smtClean="0"/>
              <a:t> </a:t>
            </a:r>
            <a:endParaRPr lang="en-US" sz="3600" dirty="0"/>
          </a:p>
        </p:txBody>
      </p:sp>
    </p:spTree>
    <p:extLst>
      <p:ext uri="{BB962C8B-B14F-4D97-AF65-F5344CB8AC3E}">
        <p14:creationId xmlns:p14="http://schemas.microsoft.com/office/powerpoint/2010/main" val="7305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86600"/>
          </a:xfrm>
        </p:spPr>
      </p:pic>
      <p:sp>
        <p:nvSpPr>
          <p:cNvPr id="6" name="TextBox 5"/>
          <p:cNvSpPr txBox="1"/>
          <p:nvPr/>
        </p:nvSpPr>
        <p:spPr>
          <a:xfrm>
            <a:off x="1524000" y="381000"/>
            <a:ext cx="2294603" cy="646331"/>
          </a:xfrm>
          <a:prstGeom prst="rect">
            <a:avLst/>
          </a:prstGeom>
          <a:noFill/>
        </p:spPr>
        <p:txBody>
          <a:bodyPr wrap="none" rtlCol="0">
            <a:spAutoFit/>
          </a:bodyPr>
          <a:lstStyle/>
          <a:p>
            <a:r>
              <a:rPr lang="en-US" sz="3600" dirty="0" smtClean="0">
                <a:solidFill>
                  <a:srgbClr val="FF0000"/>
                </a:solidFill>
              </a:rPr>
              <a:t>3. </a:t>
            </a:r>
            <a:r>
              <a:rPr lang="en-US" sz="3600" dirty="0" err="1" smtClean="0">
                <a:solidFill>
                  <a:srgbClr val="FF0000"/>
                </a:solidFill>
              </a:rPr>
              <a:t>Kết</a:t>
            </a:r>
            <a:r>
              <a:rPr lang="en-US" sz="3600" dirty="0" smtClean="0">
                <a:solidFill>
                  <a:srgbClr val="FF0000"/>
                </a:solidFill>
              </a:rPr>
              <a:t> </a:t>
            </a:r>
            <a:r>
              <a:rPr lang="en-US" sz="3600" dirty="0" err="1" smtClean="0">
                <a:solidFill>
                  <a:srgbClr val="FF0000"/>
                </a:solidFill>
              </a:rPr>
              <a:t>thúc</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328929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TotalTime>
  <Words>116</Words>
  <Application>Microsoft Office PowerPoint</Application>
  <PresentationFormat>On-screen Show (4:3)</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vừa kể cho các con nghe câu chuyện gì?  </vt:lpstr>
      <vt:lpstr>Trong câu chuyện có những nhân vật nào?</vt:lpstr>
      <vt:lpstr> - Buổi sáng khi thức dậy bé đã làm gì? -Bé nhìn thấy chú gì đậu trên cành?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LAPTOP68</cp:lastModifiedBy>
  <cp:revision>25</cp:revision>
  <cp:lastPrinted>2023-11-24T02:07:44Z</cp:lastPrinted>
  <dcterms:created xsi:type="dcterms:W3CDTF">2017-10-21T14:49:28Z</dcterms:created>
  <dcterms:modified xsi:type="dcterms:W3CDTF">2024-10-10T03:17:32Z</dcterms:modified>
</cp:coreProperties>
</file>