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67" r:id="rId3"/>
    <p:sldId id="268" r:id="rId4"/>
    <p:sldId id="271" r:id="rId5"/>
    <p:sldId id="265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4F4BE7-2F36-454B-BB39-61C0EE80ED59}" type="datetimeFigureOut">
              <a:rPr lang="en-US" smtClean="0"/>
              <a:pPr/>
              <a:t>1/6/2023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1584F1-A5A2-426F-A1CB-269AE928F1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086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584F1-A5A2-426F-A1CB-269AE928F1F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805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" y="-10886"/>
            <a:ext cx="9116291" cy="6858000"/>
            <a:chOff x="0" y="-10886"/>
            <a:chExt cx="9116291" cy="6858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364" t="3637" r="13659"/>
            <a:stretch/>
          </p:blipFill>
          <p:spPr>
            <a:xfrm>
              <a:off x="0" y="-10886"/>
              <a:ext cx="9116291" cy="68580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1295400" y="457200"/>
              <a:ext cx="6705600" cy="990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1945" y="282575"/>
            <a:ext cx="7772400" cy="1165225"/>
          </a:xfrm>
        </p:spPr>
        <p:txBody>
          <a:bodyPr>
            <a:normAutofit/>
          </a:bodyPr>
          <a:lstStyle/>
          <a:p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  <a:r>
              <a:rPr lang="en-US" sz="2200" b="1" dirty="0" smtClean="0">
                <a:solidFill>
                  <a:srgbClr val="002060"/>
                </a:solidFill>
                <a:latin typeface=".VnAvantH" pitchFamily="34" charset="0"/>
              </a:rPr>
              <a:t/>
            </a:r>
            <a:br>
              <a:rPr lang="en-US" sz="2200" b="1" dirty="0" smtClean="0">
                <a:solidFill>
                  <a:srgbClr val="002060"/>
                </a:solidFill>
                <a:latin typeface=".VnAvantH" pitchFamily="34" charset="0"/>
              </a:rPr>
            </a:b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MẦM NON HOA SỮA</a:t>
            </a:r>
            <a:endParaRPr lang="en-US" sz="2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3171" y="1676400"/>
            <a:ext cx="7529945" cy="17526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ÁN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 PHÁ KHOA HỌC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chua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85800" y="3962399"/>
            <a:ext cx="67056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3-4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18 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Phan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38308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Welcome\Desktop\CHUBODOI\photo-0-1530006997937168270687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90600" y="0"/>
            <a:ext cx="642695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err="1" smtClean="0">
                <a:latin typeface=".VnAvant" pitchFamily="34" charset="0"/>
              </a:rPr>
              <a:t>Truyện</a:t>
            </a:r>
            <a:r>
              <a:rPr lang="en-US" sz="4000" b="1" dirty="0" smtClean="0">
                <a:latin typeface=".VnAvant" pitchFamily="34" charset="0"/>
              </a:rPr>
              <a:t>: </a:t>
            </a:r>
            <a:r>
              <a:rPr lang="en-US" sz="4000" b="1" dirty="0" err="1" smtClean="0">
                <a:latin typeface=".VnAvant" pitchFamily="34" charset="0"/>
              </a:rPr>
              <a:t>Qủa</a:t>
            </a:r>
            <a:r>
              <a:rPr lang="en-US" sz="4000" b="1" dirty="0" smtClean="0">
                <a:latin typeface=".VnAvant" pitchFamily="34" charset="0"/>
              </a:rPr>
              <a:t> </a:t>
            </a:r>
            <a:r>
              <a:rPr lang="en-US" sz="4000" b="1" dirty="0" err="1" smtClean="0">
                <a:latin typeface=".VnAvant" pitchFamily="34" charset="0"/>
              </a:rPr>
              <a:t>cà</a:t>
            </a:r>
            <a:r>
              <a:rPr lang="en-US" sz="4000" b="1" dirty="0" smtClean="0">
                <a:latin typeface=".VnAvant" pitchFamily="34" charset="0"/>
              </a:rPr>
              <a:t> </a:t>
            </a:r>
            <a:r>
              <a:rPr lang="en-US" sz="4000" b="1" dirty="0" err="1" smtClean="0">
                <a:latin typeface=".VnAvant" pitchFamily="34" charset="0"/>
              </a:rPr>
              <a:t>chua</a:t>
            </a:r>
            <a:r>
              <a:rPr lang="en-US" sz="4000" b="1" dirty="0" smtClean="0">
                <a:latin typeface=".VnAvant" pitchFamily="34" charset="0"/>
              </a:rPr>
              <a:t> con</a:t>
            </a:r>
          </a:p>
          <a:p>
            <a:endParaRPr lang="en-US" sz="4000" b="1" dirty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46700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ảnh cà chua\tac-dung-ca-chu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143000"/>
            <a:ext cx="6096000" cy="4114800"/>
          </a:xfrm>
          <a:prstGeom prst="rect">
            <a:avLst/>
          </a:prstGeom>
          <a:noFill/>
        </p:spPr>
      </p:pic>
      <p:cxnSp>
        <p:nvCxnSpPr>
          <p:cNvPr id="4" name="Elbow Connector 3"/>
          <p:cNvCxnSpPr/>
          <p:nvPr/>
        </p:nvCxnSpPr>
        <p:spPr>
          <a:xfrm flipV="1">
            <a:off x="4495800" y="1981200"/>
            <a:ext cx="3352800" cy="304800"/>
          </a:xfrm>
          <a:prstGeom prst="bentConnector3">
            <a:avLst>
              <a:gd name="adj1" fmla="val 38182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Elbow Connector 7"/>
          <p:cNvCxnSpPr/>
          <p:nvPr/>
        </p:nvCxnSpPr>
        <p:spPr>
          <a:xfrm rot="10800000">
            <a:off x="609600" y="3962400"/>
            <a:ext cx="2971800" cy="381000"/>
          </a:xfrm>
          <a:prstGeom prst="bentConnector3">
            <a:avLst>
              <a:gd name="adj1" fmla="val 34615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715000" y="1524000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.VnAvant" pitchFamily="34" charset="0"/>
              </a:rPr>
              <a:t>Phần</a:t>
            </a:r>
            <a:r>
              <a:rPr lang="en-US" sz="2000" b="1" dirty="0" smtClean="0">
                <a:latin typeface=".VnAvant" pitchFamily="34" charset="0"/>
              </a:rPr>
              <a:t> </a:t>
            </a:r>
            <a:r>
              <a:rPr lang="en-US" sz="2000" b="1" dirty="0" err="1" smtClean="0">
                <a:latin typeface=".VnAvant" pitchFamily="34" charset="0"/>
              </a:rPr>
              <a:t>cuống</a:t>
            </a:r>
            <a:endParaRPr lang="en-US" sz="2000" b="1" dirty="0">
              <a:latin typeface=".VnAvant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14400" y="3429000"/>
            <a:ext cx="16227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.VnAvant" pitchFamily="34" charset="0"/>
              </a:rPr>
              <a:t>Phần</a:t>
            </a:r>
            <a:r>
              <a:rPr lang="en-US" sz="2000" b="1" dirty="0" smtClean="0">
                <a:latin typeface=".VnAvant" pitchFamily="34" charset="0"/>
              </a:rPr>
              <a:t> </a:t>
            </a:r>
            <a:r>
              <a:rPr lang="en-US" sz="2000" b="1" dirty="0" err="1" smtClean="0">
                <a:latin typeface=".VnAvant" pitchFamily="34" charset="0"/>
              </a:rPr>
              <a:t>quả</a:t>
            </a:r>
            <a:endParaRPr lang="en-US" sz="2000" b="1" dirty="0">
              <a:latin typeface=".VnAvant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Administrator\Desktop\ảnh cà chua\47359a90eed3ee35f2dab5a3c718abb3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0"/>
            <a:ext cx="4362450" cy="3581400"/>
          </a:xfrm>
          <a:prstGeom prst="rect">
            <a:avLst/>
          </a:prstGeom>
          <a:noFill/>
        </p:spPr>
      </p:pic>
      <p:pic>
        <p:nvPicPr>
          <p:cNvPr id="4100" name="Picture 4" descr="C:\Users\Administrator\Desktop\ảnh cà chua\a-2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3581400"/>
            <a:ext cx="4724400" cy="3276600"/>
          </a:xfrm>
          <a:prstGeom prst="rect">
            <a:avLst/>
          </a:prstGeom>
          <a:noFill/>
        </p:spPr>
      </p:pic>
      <p:pic>
        <p:nvPicPr>
          <p:cNvPr id="4101" name="Picture 5" descr="C:\Users\Administrator\Desktop\ảnh cà chua\ca-chua-giam-can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3657600"/>
            <a:ext cx="4343400" cy="3200400"/>
          </a:xfrm>
          <a:prstGeom prst="rect">
            <a:avLst/>
          </a:prstGeom>
          <a:noFill/>
        </p:spPr>
      </p:pic>
      <p:pic>
        <p:nvPicPr>
          <p:cNvPr id="4102" name="Picture 6" descr="C:\Users\Administrator\Desktop\ảnh cà chua\hinh-anh-cach-lam-salad-xa-lach-ca-chua-ngon-het-nac-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0"/>
            <a:ext cx="4648200" cy="34290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" y="-15240"/>
            <a:ext cx="917448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05000"/>
            <a:ext cx="8229600" cy="1143000"/>
          </a:xfrm>
        </p:spPr>
        <p:txBody>
          <a:bodyPr>
            <a:noAutofit/>
          </a:bodyPr>
          <a:lstStyle/>
          <a:p>
            <a:r>
              <a:rPr lang="en-US" sz="8000" b="1" i="1" dirty="0" err="1" smtClean="0">
                <a:solidFill>
                  <a:schemeClr val="bg1"/>
                </a:solidFill>
              </a:rPr>
              <a:t>Trò</a:t>
            </a:r>
            <a:r>
              <a:rPr lang="en-US" sz="8000" b="1" i="1" dirty="0" smtClean="0">
                <a:solidFill>
                  <a:schemeClr val="bg1"/>
                </a:solidFill>
              </a:rPr>
              <a:t> </a:t>
            </a:r>
            <a:r>
              <a:rPr lang="en-US" sz="8000" b="1" i="1" dirty="0" err="1" smtClean="0">
                <a:solidFill>
                  <a:schemeClr val="bg1"/>
                </a:solidFill>
              </a:rPr>
              <a:t>chơi</a:t>
            </a:r>
            <a:r>
              <a:rPr lang="en-US" sz="8000" b="1" i="1" dirty="0" smtClean="0">
                <a:solidFill>
                  <a:schemeClr val="bg1"/>
                </a:solidFill>
              </a:rPr>
              <a:t>:</a:t>
            </a:r>
            <a:br>
              <a:rPr lang="en-US" sz="8000" b="1" i="1" dirty="0" smtClean="0">
                <a:solidFill>
                  <a:schemeClr val="bg1"/>
                </a:solidFill>
              </a:rPr>
            </a:br>
            <a:r>
              <a:rPr lang="en-US" sz="8000" b="1" dirty="0" smtClean="0">
                <a:solidFill>
                  <a:schemeClr val="bg1"/>
                </a:solidFill>
              </a:rPr>
              <a:t> </a:t>
            </a:r>
            <a:r>
              <a:rPr lang="en-US" sz="8000" b="1" dirty="0" err="1" smtClean="0">
                <a:solidFill>
                  <a:schemeClr val="bg1"/>
                </a:solidFill>
              </a:rPr>
              <a:t>Sợi</a:t>
            </a:r>
            <a:r>
              <a:rPr lang="en-US" sz="8000" b="1" dirty="0" smtClean="0">
                <a:solidFill>
                  <a:schemeClr val="bg1"/>
                </a:solidFill>
              </a:rPr>
              <a:t> </a:t>
            </a:r>
            <a:r>
              <a:rPr lang="en-US" sz="8000" b="1" dirty="0" err="1" smtClean="0">
                <a:solidFill>
                  <a:schemeClr val="bg1"/>
                </a:solidFill>
              </a:rPr>
              <a:t>dây</a:t>
            </a:r>
            <a:r>
              <a:rPr lang="en-US" sz="8000" b="1" dirty="0" smtClean="0">
                <a:solidFill>
                  <a:schemeClr val="bg1"/>
                </a:solidFill>
              </a:rPr>
              <a:t> </a:t>
            </a:r>
            <a:r>
              <a:rPr lang="en-US" sz="8000" b="1" dirty="0" err="1" smtClean="0">
                <a:solidFill>
                  <a:schemeClr val="bg1"/>
                </a:solidFill>
              </a:rPr>
              <a:t>kì</a:t>
            </a:r>
            <a:r>
              <a:rPr lang="en-US" sz="8000" b="1" dirty="0" smtClean="0">
                <a:solidFill>
                  <a:schemeClr val="bg1"/>
                </a:solidFill>
              </a:rPr>
              <a:t> </a:t>
            </a:r>
            <a:r>
              <a:rPr lang="en-US" sz="8000" b="1" dirty="0" err="1" smtClean="0">
                <a:solidFill>
                  <a:schemeClr val="bg1"/>
                </a:solidFill>
              </a:rPr>
              <a:t>diệu</a:t>
            </a:r>
            <a:endParaRPr lang="en-US" sz="8000" b="1" dirty="0">
              <a:solidFill>
                <a:schemeClr val="bg1"/>
              </a:solidFill>
            </a:endParaRPr>
          </a:p>
        </p:txBody>
      </p:sp>
      <p:pic>
        <p:nvPicPr>
          <p:cNvPr id="4" name="NhacTapAerobic-V.A-317115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077200" y="4495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74686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650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724</TotalTime>
  <Words>59</Words>
  <Application>Microsoft Office PowerPoint</Application>
  <PresentationFormat>On-screen Show (4:3)</PresentationFormat>
  <Paragraphs>11</Paragraphs>
  <Slides>5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.VnAvant</vt:lpstr>
      <vt:lpstr>.VnAvantH</vt:lpstr>
      <vt:lpstr>Arial</vt:lpstr>
      <vt:lpstr>Calibri</vt:lpstr>
      <vt:lpstr>Times New Roman</vt:lpstr>
      <vt:lpstr>Office Theme</vt:lpstr>
      <vt:lpstr>PHÒNG GIÁO DỤC VÀ ĐÀO TẠO QUẬN LONG BIÊN TRƯỜNG MẦM NON HOA SỮA</vt:lpstr>
      <vt:lpstr>PowerPoint Presentation</vt:lpstr>
      <vt:lpstr>PowerPoint Presentation</vt:lpstr>
      <vt:lpstr>PowerPoint Presentation</vt:lpstr>
      <vt:lpstr>Trò chơi:  Sợi dây kì diệu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GIÁO DỤC VÀ ĐÀO TẠO QUẬN LONG BIÊN TRƯỜNG MẦM NON HOA SỮA</dc:title>
  <dc:creator>Le Thi Phuong</dc:creator>
  <cp:lastModifiedBy>Phong7T2</cp:lastModifiedBy>
  <cp:revision>63</cp:revision>
  <dcterms:created xsi:type="dcterms:W3CDTF">2006-08-16T00:00:00Z</dcterms:created>
  <dcterms:modified xsi:type="dcterms:W3CDTF">2023-01-06T02:19:30Z</dcterms:modified>
</cp:coreProperties>
</file>