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1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9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7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4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0F26-C9FE-4E96-A3FC-730C97B9176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dirty="0" err="1" smtClean="0">
                <a:solidFill>
                  <a:srgbClr val="006600"/>
                </a:solidFill>
              </a:rPr>
              <a:t>Năm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học</a:t>
            </a:r>
            <a:r>
              <a:rPr lang="en-US" sz="2400" smtClean="0">
                <a:solidFill>
                  <a:srgbClr val="006600"/>
                </a:solidFill>
              </a:rPr>
              <a:t> </a:t>
            </a:r>
            <a:r>
              <a:rPr lang="en-US" sz="2400" smtClean="0">
                <a:solidFill>
                  <a:srgbClr val="006600"/>
                </a:solidFill>
              </a:rPr>
              <a:t>2023-2024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</a:t>
            </a:r>
            <a:r>
              <a:rPr lang="en-US" sz="3600" b="1" dirty="0" smtClean="0">
                <a:solidFill>
                  <a:srgbClr val="0000FF"/>
                </a:solidFill>
              </a:rPr>
              <a:t>TRIỂN THẨM MỸ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</a:rPr>
              <a:t>Vẽ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đường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nhà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>
                <a:solidFill>
                  <a:srgbClr val="006600"/>
                </a:solidFill>
              </a:rPr>
              <a:t/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80283" y="1692276"/>
            <a:ext cx="5983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1.Ổn </a:t>
            </a:r>
            <a:r>
              <a:rPr lang="en-US" sz="4000" dirty="0" err="1" smtClean="0">
                <a:solidFill>
                  <a:srgbClr val="FF0000"/>
                </a:solidFill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</a:rPr>
              <a:t> :NH: </a:t>
            </a:r>
            <a:r>
              <a:rPr lang="en-US" sz="4000" dirty="0" err="1" smtClean="0">
                <a:solidFill>
                  <a:srgbClr val="FF0000"/>
                </a:solidFill>
              </a:rPr>
              <a:t>Nhà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tôi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41264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2.Phương </a:t>
            </a:r>
            <a:r>
              <a:rPr lang="en-US" sz="4400" dirty="0" err="1" smtClean="0">
                <a:solidFill>
                  <a:srgbClr val="FF0000"/>
                </a:solidFill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</a:rPr>
              <a:t> :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660892"/>
            <a:ext cx="36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2.1. </a:t>
            </a:r>
            <a:r>
              <a:rPr lang="en-US" sz="3600" dirty="0" err="1">
                <a:solidFill>
                  <a:srgbClr val="FF0000"/>
                </a:solidFill>
              </a:rPr>
              <a:t>Quan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sát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mẫu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223"/>
            <a:ext cx="9144000" cy="55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2.2.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mẫu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0134" y="613724"/>
            <a:ext cx="8006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Cô cầm bút bằng tay phải, cầm bằng 3 ngón tay, tay trái giữ vở</a:t>
            </a:r>
            <a:r>
              <a:rPr lang="vi-VN" sz="2400" dirty="0" smtClean="0"/>
              <a:t>,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721"/>
            <a:ext cx="9144000" cy="54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387" y="0"/>
            <a:ext cx="95064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29367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2.3. </a:t>
            </a:r>
            <a:r>
              <a:rPr lang="en-US" sz="4000" dirty="0" err="1">
                <a:solidFill>
                  <a:srgbClr val="FF0000"/>
                </a:solidFill>
              </a:rPr>
              <a:t>Trẻ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thực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hiện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6" name="NHẠC KHÔNG LƠI VU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094472"/>
            <a:ext cx="5469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2.4. Trưng bày sản phẩm: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4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6600" y="1600200"/>
            <a:ext cx="2549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3.Kết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: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1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81</Words>
  <Application>Microsoft Office PowerPoint</Application>
  <PresentationFormat>On-screen Show (4:3)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Năm học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28</cp:revision>
  <dcterms:created xsi:type="dcterms:W3CDTF">2019-01-17T08:49:41Z</dcterms:created>
  <dcterms:modified xsi:type="dcterms:W3CDTF">2024-01-11T06:42:23Z</dcterms:modified>
</cp:coreProperties>
</file>