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5" r:id="rId4"/>
    <p:sldId id="271" r:id="rId5"/>
    <p:sldId id="273" r:id="rId6"/>
    <p:sldId id="269" r:id="rId7"/>
    <p:sldId id="27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1/10/2024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3181352" y="3429641"/>
            <a:ext cx="552307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</a:t>
            </a: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2023-2024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3733801" y="2713262"/>
            <a:ext cx="4632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847" y="952947"/>
            <a:ext cx="1066079" cy="1072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0150"/>
            <a:ext cx="12192000" cy="7391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0880" y="640080"/>
            <a:ext cx="20746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1.Ổn </a:t>
            </a:r>
            <a:r>
              <a:rPr lang="en-US" sz="3200" dirty="0" err="1" smtClean="0">
                <a:solidFill>
                  <a:schemeClr val="tx2"/>
                </a:solidFill>
              </a:rPr>
              <a:t>định</a:t>
            </a:r>
            <a:r>
              <a:rPr lang="en-US" sz="3200" dirty="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5487" y="640080"/>
            <a:ext cx="50113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200" dirty="0" err="1" smtClean="0"/>
              <a:t>Cô</a:t>
            </a:r>
            <a:r>
              <a:rPr lang="en-US" sz="3200" dirty="0" smtClean="0"/>
              <a:t>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trẻ</a:t>
            </a:r>
            <a:r>
              <a:rPr lang="en-US" sz="3200" dirty="0" smtClean="0"/>
              <a:t> </a:t>
            </a:r>
            <a:r>
              <a:rPr lang="en-US" sz="3200" dirty="0" err="1" smtClean="0"/>
              <a:t>hát</a:t>
            </a:r>
            <a:r>
              <a:rPr lang="en-US" sz="3200" dirty="0" smtClean="0"/>
              <a:t> </a:t>
            </a:r>
            <a:r>
              <a:rPr lang="en-US" sz="3200" dirty="0" err="1" smtClean="0"/>
              <a:t>bài</a:t>
            </a:r>
            <a:r>
              <a:rPr lang="en-US" sz="3200" dirty="0" smtClean="0"/>
              <a:t> </a:t>
            </a:r>
            <a:r>
              <a:rPr lang="en-US" sz="3200" dirty="0" err="1" smtClean="0"/>
              <a:t>màu</a:t>
            </a:r>
            <a:r>
              <a:rPr lang="en-US" sz="3200" dirty="0" smtClean="0"/>
              <a:t> </a:t>
            </a:r>
            <a:r>
              <a:rPr lang="en-US" sz="3200" dirty="0" err="1" smtClean="0"/>
              <a:t>hoa</a:t>
            </a:r>
            <a:r>
              <a:rPr lang="en-US" sz="3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062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002060"/>
                </a:solidFill>
              </a:rPr>
              <a:t>Cô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</a:t>
            </a:r>
            <a:r>
              <a:rPr lang="en-US" sz="2800" dirty="0" err="1" smtClean="0">
                <a:solidFill>
                  <a:srgbClr val="002060"/>
                </a:solidFill>
              </a:rPr>
              <a:t>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đọc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gợi</a:t>
            </a:r>
            <a:r>
              <a:rPr lang="en-US" sz="2800" dirty="0" smtClean="0">
                <a:solidFill>
                  <a:srgbClr val="002060"/>
                </a:solidFill>
              </a:rPr>
              <a:t> ý </a:t>
            </a:r>
            <a:r>
              <a:rPr lang="en-US" sz="2800" dirty="0" err="1" smtClean="0">
                <a:solidFill>
                  <a:srgbClr val="002060"/>
                </a:solidFill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smtClean="0">
                <a:solidFill>
                  <a:srgbClr val="002060"/>
                </a:solidFill>
              </a:rPr>
              <a:t>dẫn </a:t>
            </a:r>
            <a:r>
              <a:rPr lang="en-US" sz="2800" dirty="0" err="1" smtClean="0">
                <a:solidFill>
                  <a:srgbClr val="002060"/>
                </a:solidFill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bài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học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3220"/>
            <a:ext cx="12192000" cy="654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" y="2674322"/>
            <a:ext cx="25603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dirty="0"/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Khi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vẽ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bút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, </a:t>
            </a:r>
            <a:r>
              <a:rPr lang="en-US" sz="3200" dirty="0" err="1" smtClean="0">
                <a:solidFill>
                  <a:srgbClr val="FF0000"/>
                </a:solidFill>
              </a:rPr>
              <a:t>cầm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bằng</a:t>
            </a:r>
            <a:r>
              <a:rPr lang="en-US" sz="3200" dirty="0" smtClean="0">
                <a:solidFill>
                  <a:srgbClr val="FF0000"/>
                </a:solidFill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</a:rPr>
              <a:t>ngon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algn="l"/>
            <a:r>
              <a:rPr lang="en-US" sz="3200" dirty="0" err="1" smtClean="0">
                <a:solidFill>
                  <a:srgbClr val="FF0000"/>
                </a:solidFill>
              </a:rPr>
              <a:t>Tay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trái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cô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tì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nhẹ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mét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giữ</a:t>
            </a:r>
            <a:r>
              <a:rPr lang="en-US" sz="3200" dirty="0" smtClean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39840" y="57240"/>
            <a:ext cx="48269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hướng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dẫn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760" y="883920"/>
            <a:ext cx="9159240" cy="597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-44885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CD8074-7BB5-47CB-AC31-3CC5AB8368A1}"/>
              </a:ext>
            </a:extLst>
          </p:cNvPr>
          <p:cNvSpPr txBox="1"/>
          <p:nvPr/>
        </p:nvSpPr>
        <p:spPr>
          <a:xfrm>
            <a:off x="2576522" y="2570283"/>
            <a:ext cx="7038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TRẺ</a:t>
            </a:r>
          </a:p>
          <a:p>
            <a:pPr algn="ctr"/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</a:t>
            </a:r>
          </a:p>
        </p:txBody>
      </p:sp>
    </p:spTree>
    <p:extLst>
      <p:ext uri="{BB962C8B-B14F-4D97-AF65-F5344CB8AC3E}">
        <p14:creationId xmlns:p14="http://schemas.microsoft.com/office/powerpoint/2010/main" val="198232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0">
        <p14:shred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08333E-6 -3.33333E-6 L -2.08333E-6 -0.07222 " pathEditMode="relative" rAng="0" ptsTypes="AA">
                                      <p:cBhvr>
                                        <p:cTn id="6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4320"/>
            <a:ext cx="12192000" cy="71323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10200" y="21336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222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479</TotalTime>
  <Words>95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A3.OpenSansBold-San</vt:lpstr>
      <vt:lpstr>A3.OpenSans-San</vt:lpstr>
      <vt:lpstr>Arial</vt:lpstr>
      <vt:lpstr>Calibri</vt:lpstr>
      <vt:lpstr>Calibri Light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sefrg</cp:lastModifiedBy>
  <cp:revision>20</cp:revision>
  <dcterms:created xsi:type="dcterms:W3CDTF">2021-12-02T19:20:01Z</dcterms:created>
  <dcterms:modified xsi:type="dcterms:W3CDTF">2024-01-11T06:33:11Z</dcterms:modified>
</cp:coreProperties>
</file>