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7" r:id="rId3"/>
    <p:sldId id="258" r:id="rId4"/>
    <p:sldId id="260" r:id="rId5"/>
    <p:sldId id="262" r:id="rId6"/>
    <p:sldId id="264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387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540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4850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9032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7072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6313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5013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2148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8560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9514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038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2711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9299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8261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295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724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887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841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065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260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07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763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267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323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5.pn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5.pn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" y="-1066800"/>
            <a:ext cx="8686800" cy="79248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PHÒNG GIÁO DỤC VÀ ĐÀO TẠO QUẬN LONG BIÊN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2800" dirty="0" smtClean="0">
                <a:solidFill>
                  <a:srgbClr val="FF0000"/>
                </a:solidFill>
              </a:rPr>
              <a:t>TRƯỜNG MẦM NON HOA SỮA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        </a:t>
            </a:r>
            <a:br>
              <a:rPr lang="en-US" sz="4000" dirty="0" smtClean="0"/>
            </a:br>
            <a:r>
              <a:rPr lang="en-US" sz="4000" dirty="0" smtClean="0">
                <a:solidFill>
                  <a:srgbClr val="006600"/>
                </a:solidFill>
              </a:rPr>
              <a:t/>
            </a:r>
            <a:br>
              <a:rPr lang="en-US" sz="4000" dirty="0" smtClean="0">
                <a:solidFill>
                  <a:srgbClr val="006600"/>
                </a:solidFill>
              </a:rPr>
            </a:br>
            <a:r>
              <a:rPr lang="en-US" sz="4000" dirty="0" smtClean="0">
                <a:solidFill>
                  <a:srgbClr val="006600"/>
                </a:solidFill>
              </a:rPr>
              <a:t/>
            </a:r>
            <a:br>
              <a:rPr lang="en-US" sz="4000" dirty="0" smtClean="0">
                <a:solidFill>
                  <a:srgbClr val="006600"/>
                </a:solidFill>
              </a:rPr>
            </a:br>
            <a:r>
              <a:rPr lang="en-US" sz="2400" dirty="0" err="1" smtClean="0">
                <a:solidFill>
                  <a:srgbClr val="006600"/>
                </a:solidFill>
              </a:rPr>
              <a:t>Năm</a:t>
            </a:r>
            <a:r>
              <a:rPr lang="en-US" sz="2400" dirty="0" smtClean="0">
                <a:solidFill>
                  <a:srgbClr val="006600"/>
                </a:solidFill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</a:rPr>
              <a:t>học</a:t>
            </a:r>
            <a:r>
              <a:rPr lang="en-US" sz="2400" dirty="0" smtClean="0">
                <a:solidFill>
                  <a:srgbClr val="006600"/>
                </a:solidFill>
              </a:rPr>
              <a:t> 2023-2024</a:t>
            </a:r>
            <a:endParaRPr lang="en-US" sz="2400" dirty="0">
              <a:solidFill>
                <a:srgbClr val="006600"/>
              </a:solidFill>
            </a:endParaRPr>
          </a:p>
        </p:txBody>
      </p:sp>
      <p:pic>
        <p:nvPicPr>
          <p:cNvPr id="6" name="Picture 2" descr="C:\Users\Welcome\Downloads\logo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899858"/>
            <a:ext cx="1295400" cy="1157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-300789" y="2438400"/>
            <a:ext cx="9525000" cy="624840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3600" b="1" dirty="0">
                <a:solidFill>
                  <a:srgbClr val="0000FF"/>
                </a:solidFill>
              </a:rPr>
              <a:t>     GIÁO ÁN PHÁT TRIỂN </a:t>
            </a:r>
            <a:r>
              <a:rPr lang="en-US" sz="3600" b="1" dirty="0" smtClean="0">
                <a:solidFill>
                  <a:srgbClr val="0000FF"/>
                </a:solidFill>
              </a:rPr>
              <a:t>THỂ CHẤT   </a:t>
            </a:r>
            <a:endParaRPr lang="en-US" sz="5400" b="1" spc="300" dirty="0">
              <a:ln w="11430" cmpd="sng">
                <a:solidFill>
                  <a:srgbClr val="4F81BD">
                    <a:tint val="10000"/>
                  </a:srgbClr>
                </a:solidFill>
                <a:prstDash val="solid"/>
                <a:miter lim="800000"/>
              </a:ln>
              <a:gradFill>
                <a:gsLst>
                  <a:gs pos="10000">
                    <a:srgbClr val="4F81BD">
                      <a:tint val="83000"/>
                      <a:shade val="100000"/>
                      <a:satMod val="200000"/>
                    </a:srgbClr>
                  </a:gs>
                  <a:gs pos="75000">
                    <a:srgbClr val="4F81BD">
                      <a:tint val="100000"/>
                      <a:shade val="50000"/>
                      <a:satMod val="150000"/>
                    </a:srgbClr>
                  </a:gs>
                </a:gsLst>
                <a:lin ang="5400000"/>
              </a:gradFill>
              <a:effectLst>
                <a:glow rad="45500">
                  <a:srgbClr val="4F81BD">
                    <a:satMod val="220000"/>
                    <a:alpha val="35000"/>
                  </a:srgbClr>
                </a:glo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" y="2923674"/>
            <a:ext cx="8915400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prstClr val="black"/>
                </a:solidFill>
              </a:rPr>
              <a:t> </a:t>
            </a:r>
            <a:r>
              <a:rPr lang="en-US" sz="4800" dirty="0" smtClean="0">
                <a:solidFill>
                  <a:prstClr val="black"/>
                </a:solidFill>
              </a:rPr>
              <a:t>  </a:t>
            </a:r>
            <a:r>
              <a:rPr lang="en-US" sz="3200" b="1" dirty="0" err="1" smtClean="0">
                <a:solidFill>
                  <a:srgbClr val="006600"/>
                </a:solidFill>
              </a:rPr>
              <a:t>Đề</a:t>
            </a:r>
            <a:r>
              <a:rPr lang="en-US" sz="3200" b="1" dirty="0" smtClean="0">
                <a:solidFill>
                  <a:srgbClr val="006600"/>
                </a:solidFill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</a:rPr>
              <a:t>tài</a:t>
            </a:r>
            <a:r>
              <a:rPr lang="en-US" sz="3200" b="1" dirty="0" smtClean="0">
                <a:solidFill>
                  <a:srgbClr val="006600"/>
                </a:solidFill>
              </a:rPr>
              <a:t> :  </a:t>
            </a:r>
            <a:r>
              <a:rPr lang="en-US" sz="2500" b="1" dirty="0" smtClean="0">
                <a:solidFill>
                  <a:srgbClr val="006600"/>
                </a:solidFill>
              </a:rPr>
              <a:t>- VĐCB : </a:t>
            </a:r>
            <a:r>
              <a:rPr lang="en-US" sz="2500" b="1" dirty="0" err="1" smtClean="0">
                <a:solidFill>
                  <a:srgbClr val="006600"/>
                </a:solidFill>
              </a:rPr>
              <a:t>Bò</a:t>
            </a:r>
            <a:r>
              <a:rPr lang="en-US" sz="2500" b="1" dirty="0" smtClean="0">
                <a:solidFill>
                  <a:srgbClr val="006600"/>
                </a:solidFill>
              </a:rPr>
              <a:t> </a:t>
            </a:r>
            <a:r>
              <a:rPr lang="en-US" sz="2500" b="1" dirty="0" err="1" smtClean="0">
                <a:solidFill>
                  <a:srgbClr val="006600"/>
                </a:solidFill>
              </a:rPr>
              <a:t>thẳng</a:t>
            </a:r>
            <a:r>
              <a:rPr lang="en-US" sz="2500" b="1" dirty="0" smtClean="0">
                <a:solidFill>
                  <a:srgbClr val="006600"/>
                </a:solidFill>
              </a:rPr>
              <a:t> </a:t>
            </a:r>
            <a:r>
              <a:rPr lang="en-US" sz="2500" b="1" dirty="0" err="1" smtClean="0">
                <a:solidFill>
                  <a:srgbClr val="006600"/>
                </a:solidFill>
              </a:rPr>
              <a:t>hướng</a:t>
            </a:r>
            <a:r>
              <a:rPr lang="en-US" sz="2500" b="1" dirty="0" smtClean="0">
                <a:solidFill>
                  <a:srgbClr val="006600"/>
                </a:solidFill>
              </a:rPr>
              <a:t> </a:t>
            </a:r>
            <a:r>
              <a:rPr lang="en-US" sz="2500" b="1" dirty="0" err="1" smtClean="0">
                <a:solidFill>
                  <a:srgbClr val="006600"/>
                </a:solidFill>
              </a:rPr>
              <a:t>có</a:t>
            </a:r>
            <a:r>
              <a:rPr lang="en-US" sz="2500" b="1" dirty="0" smtClean="0">
                <a:solidFill>
                  <a:srgbClr val="006600"/>
                </a:solidFill>
              </a:rPr>
              <a:t> </a:t>
            </a:r>
            <a:r>
              <a:rPr lang="en-US" sz="2500" b="1" dirty="0" err="1" smtClean="0">
                <a:solidFill>
                  <a:srgbClr val="006600"/>
                </a:solidFill>
              </a:rPr>
              <a:t>mang</a:t>
            </a:r>
            <a:r>
              <a:rPr lang="en-US" sz="2500" b="1" dirty="0" smtClean="0">
                <a:solidFill>
                  <a:srgbClr val="006600"/>
                </a:solidFill>
              </a:rPr>
              <a:t> </a:t>
            </a:r>
            <a:r>
              <a:rPr lang="en-US" sz="2500" b="1" dirty="0" err="1" smtClean="0">
                <a:solidFill>
                  <a:srgbClr val="006600"/>
                </a:solidFill>
              </a:rPr>
              <a:t>vật</a:t>
            </a:r>
            <a:r>
              <a:rPr lang="en-US" sz="2500" b="1" dirty="0" smtClean="0">
                <a:solidFill>
                  <a:srgbClr val="006600"/>
                </a:solidFill>
              </a:rPr>
              <a:t>   </a:t>
            </a:r>
            <a:r>
              <a:rPr lang="en-US" sz="2500" b="1" dirty="0" err="1" smtClean="0">
                <a:solidFill>
                  <a:srgbClr val="006600"/>
                </a:solidFill>
              </a:rPr>
              <a:t>trên</a:t>
            </a:r>
            <a:r>
              <a:rPr lang="en-US" sz="2500" b="1" dirty="0" smtClean="0">
                <a:solidFill>
                  <a:srgbClr val="006600"/>
                </a:solidFill>
              </a:rPr>
              <a:t> </a:t>
            </a:r>
            <a:r>
              <a:rPr lang="en-US" sz="2500" b="1" dirty="0" err="1" smtClean="0">
                <a:solidFill>
                  <a:srgbClr val="006600"/>
                </a:solidFill>
              </a:rPr>
              <a:t>lưng</a:t>
            </a:r>
            <a:r>
              <a:rPr lang="en-US" sz="2500" b="1" dirty="0" smtClean="0">
                <a:solidFill>
                  <a:srgbClr val="006600"/>
                </a:solidFill>
              </a:rPr>
              <a:t> </a:t>
            </a:r>
          </a:p>
          <a:p>
            <a:r>
              <a:rPr lang="en-US" sz="2500" b="1" dirty="0">
                <a:solidFill>
                  <a:srgbClr val="006600"/>
                </a:solidFill>
              </a:rPr>
              <a:t> </a:t>
            </a:r>
            <a:r>
              <a:rPr lang="en-US" sz="2500" b="1" dirty="0" smtClean="0">
                <a:solidFill>
                  <a:srgbClr val="006600"/>
                </a:solidFill>
              </a:rPr>
              <a:t>                        - TCVĐ : Chi </a:t>
            </a:r>
            <a:r>
              <a:rPr lang="en-US" sz="2500" b="1" dirty="0" err="1" smtClean="0">
                <a:solidFill>
                  <a:srgbClr val="006600"/>
                </a:solidFill>
              </a:rPr>
              <a:t>chi</a:t>
            </a:r>
            <a:r>
              <a:rPr lang="en-US" sz="2500" b="1" dirty="0" smtClean="0">
                <a:solidFill>
                  <a:srgbClr val="006600"/>
                </a:solidFill>
              </a:rPr>
              <a:t> </a:t>
            </a:r>
            <a:r>
              <a:rPr lang="en-US" sz="2500" b="1" dirty="0" err="1" smtClean="0">
                <a:solidFill>
                  <a:srgbClr val="006600"/>
                </a:solidFill>
              </a:rPr>
              <a:t>chành</a:t>
            </a:r>
            <a:r>
              <a:rPr lang="en-US" sz="2500" b="1" dirty="0" smtClean="0">
                <a:solidFill>
                  <a:srgbClr val="006600"/>
                </a:solidFill>
              </a:rPr>
              <a:t> </a:t>
            </a:r>
            <a:r>
              <a:rPr lang="en-US" sz="2500" b="1" dirty="0" err="1" smtClean="0">
                <a:solidFill>
                  <a:srgbClr val="006600"/>
                </a:solidFill>
              </a:rPr>
              <a:t>chành</a:t>
            </a:r>
            <a:r>
              <a:rPr lang="en-US" sz="2500" b="1" dirty="0" smtClean="0">
                <a:solidFill>
                  <a:srgbClr val="006600"/>
                </a:solidFill>
              </a:rPr>
              <a:t> </a:t>
            </a:r>
          </a:p>
          <a:p>
            <a:r>
              <a:rPr lang="en-US" sz="2500" b="1" dirty="0" smtClean="0">
                <a:solidFill>
                  <a:srgbClr val="006600"/>
                </a:solidFill>
              </a:rPr>
              <a:t>                         - </a:t>
            </a:r>
            <a:r>
              <a:rPr lang="en-US" sz="2500" b="1" dirty="0" err="1" smtClean="0">
                <a:solidFill>
                  <a:srgbClr val="006600"/>
                </a:solidFill>
              </a:rPr>
              <a:t>Lứa</a:t>
            </a:r>
            <a:r>
              <a:rPr lang="en-US" sz="2500" b="1" dirty="0" smtClean="0">
                <a:solidFill>
                  <a:srgbClr val="006600"/>
                </a:solidFill>
              </a:rPr>
              <a:t> </a:t>
            </a:r>
            <a:r>
              <a:rPr lang="en-US" sz="2500" b="1" dirty="0" err="1">
                <a:solidFill>
                  <a:srgbClr val="006600"/>
                </a:solidFill>
              </a:rPr>
              <a:t>tuổi</a:t>
            </a:r>
            <a:r>
              <a:rPr lang="en-US" sz="2500" b="1" dirty="0">
                <a:solidFill>
                  <a:srgbClr val="006600"/>
                </a:solidFill>
              </a:rPr>
              <a:t> : </a:t>
            </a:r>
            <a:r>
              <a:rPr lang="en-US" sz="2500" b="1" dirty="0" err="1">
                <a:solidFill>
                  <a:srgbClr val="006600"/>
                </a:solidFill>
              </a:rPr>
              <a:t>Nhà</a:t>
            </a:r>
            <a:r>
              <a:rPr lang="en-US" sz="2500" b="1" dirty="0">
                <a:solidFill>
                  <a:srgbClr val="006600"/>
                </a:solidFill>
              </a:rPr>
              <a:t> </a:t>
            </a:r>
            <a:r>
              <a:rPr lang="en-US" sz="2500" b="1" dirty="0" err="1">
                <a:solidFill>
                  <a:srgbClr val="006600"/>
                </a:solidFill>
              </a:rPr>
              <a:t>trẻ</a:t>
            </a:r>
            <a:r>
              <a:rPr lang="en-US" sz="2500" b="1" dirty="0">
                <a:solidFill>
                  <a:srgbClr val="006600"/>
                </a:solidFill>
              </a:rPr>
              <a:t> D1 ( 24 – 36 </a:t>
            </a:r>
            <a:r>
              <a:rPr lang="en-US" sz="2500" b="1" dirty="0" err="1">
                <a:solidFill>
                  <a:srgbClr val="006600"/>
                </a:solidFill>
              </a:rPr>
              <a:t>tháng</a:t>
            </a:r>
            <a:r>
              <a:rPr lang="en-US" sz="2500" dirty="0" smtClean="0">
                <a:solidFill>
                  <a:srgbClr val="006600"/>
                </a:solidFill>
              </a:rPr>
              <a:t>)</a:t>
            </a:r>
          </a:p>
          <a:p>
            <a:r>
              <a:rPr lang="en-US" sz="25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                  </a:t>
            </a:r>
            <a:endParaRPr lang="en-US" sz="25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8430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260924"/>
            <a:ext cx="8915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2.Phương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pháp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thức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tổ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chức</a:t>
            </a:r>
            <a:endParaRPr lang="en-US" sz="36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2.1 :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Khởi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</a:t>
            </a:r>
          </a:p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4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4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3" name="DoanTauNhoXiu-V.A-2616180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434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107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61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260924"/>
            <a:ext cx="89154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2.2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Trọng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a)BTPTC: Con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gà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trống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</a:t>
            </a:r>
          </a:p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4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con-ga-trong-karaok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335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03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TextBox 6"/>
          <p:cNvSpPr txBox="1"/>
          <p:nvPr/>
        </p:nvSpPr>
        <p:spPr>
          <a:xfrm>
            <a:off x="30812" y="274638"/>
            <a:ext cx="878157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          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b)VĐCB : </a:t>
            </a:r>
          </a:p>
          <a:p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lưng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7851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9220200" cy="7010400"/>
          </a:xfrm>
        </p:spPr>
      </p:pic>
      <p:sp>
        <p:nvSpPr>
          <p:cNvPr id="7" name="TextBox 6"/>
          <p:cNvSpPr txBox="1"/>
          <p:nvPr/>
        </p:nvSpPr>
        <p:spPr>
          <a:xfrm>
            <a:off x="1318564" y="2667000"/>
            <a:ext cx="793460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TCVĐ : Chi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chành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chành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nhac-dong-dao-thieu-nhi-vui-nhon-official-m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048000" y="3779838"/>
            <a:ext cx="609600" cy="609600"/>
          </a:xfrm>
          <a:prstGeom prst="rect">
            <a:avLst/>
          </a:prstGeom>
        </p:spPr>
      </p:pic>
      <p:pic>
        <p:nvPicPr>
          <p:cNvPr id="8" name="nhac-dong-dao-thieu-nhi-vui-nhon-official-m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558589" y="377983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33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0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304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010400"/>
          </a:xfrm>
        </p:spPr>
      </p:pic>
      <p:sp>
        <p:nvSpPr>
          <p:cNvPr id="5" name="TextBox 4"/>
          <p:cNvSpPr txBox="1"/>
          <p:nvPr/>
        </p:nvSpPr>
        <p:spPr>
          <a:xfrm>
            <a:off x="3657600" y="1600200"/>
            <a:ext cx="25274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3. </a:t>
            </a:r>
            <a:r>
              <a:rPr lang="en-US" sz="4000" dirty="0" err="1" smtClean="0">
                <a:solidFill>
                  <a:srgbClr val="FF0000"/>
                </a:solidFill>
              </a:rPr>
              <a:t>Kết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thúc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154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961</TotalTime>
  <Words>98</Words>
  <Application>Microsoft Office PowerPoint</Application>
  <PresentationFormat>On-screen Show (4:3)</PresentationFormat>
  <Paragraphs>17</Paragraphs>
  <Slides>6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Times New Roman</vt:lpstr>
      <vt:lpstr>1_Office Theme</vt:lpstr>
      <vt:lpstr>2_Office Theme</vt:lpstr>
      <vt:lpstr>PHÒNG GIÁO DỤC VÀ ĐÀO TẠO QUẬN LONG BIÊN  TRƯỜNG MẦM NON HOA SỮA                 Năm học 2023-2024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PHÒNG GIÁO DỤC VÀ ĐÀO TẠO QUẬN LONG BIÊN  TRƯỜNG MẦM NON HOA SỮA                 </dc:title>
  <dc:creator>Lop D1</dc:creator>
  <cp:lastModifiedBy>sefrg</cp:lastModifiedBy>
  <cp:revision>36</cp:revision>
  <dcterms:created xsi:type="dcterms:W3CDTF">2019-01-10T03:43:25Z</dcterms:created>
  <dcterms:modified xsi:type="dcterms:W3CDTF">2024-01-11T06:34:22Z</dcterms:modified>
</cp:coreProperties>
</file>