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655641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:ĐI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HIỆU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TCVĐ: ĐẬP BÓNG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NHÀ TRẺ (24-36 THÁNG )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9246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“ĐẬP BÓNG 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69</Words>
  <Application>Microsoft Office PowerPoint</Application>
  <PresentationFormat>On-screen Show (4:3)</PresentationFormat>
  <Paragraphs>13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 : “ĐẬP BÓNG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sefrg</cp:lastModifiedBy>
  <cp:revision>24</cp:revision>
  <dcterms:created xsi:type="dcterms:W3CDTF">2018-10-03T05:51:16Z</dcterms:created>
  <dcterms:modified xsi:type="dcterms:W3CDTF">2024-01-11T06:31:23Z</dcterms:modified>
</cp:coreProperties>
</file>